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handoutMasterIdLst>
    <p:handoutMasterId r:id="rId27"/>
  </p:handoutMasterIdLst>
  <p:sldIdLst>
    <p:sldId id="331" r:id="rId2"/>
    <p:sldId id="340" r:id="rId3"/>
    <p:sldId id="277" r:id="rId4"/>
    <p:sldId id="353" r:id="rId5"/>
    <p:sldId id="323" r:id="rId6"/>
    <p:sldId id="341" r:id="rId7"/>
    <p:sldId id="354" r:id="rId8"/>
    <p:sldId id="311" r:id="rId9"/>
    <p:sldId id="286" r:id="rId10"/>
    <p:sldId id="296" r:id="rId11"/>
    <p:sldId id="295" r:id="rId12"/>
    <p:sldId id="284" r:id="rId13"/>
    <p:sldId id="294" r:id="rId14"/>
    <p:sldId id="313" r:id="rId15"/>
    <p:sldId id="355" r:id="rId16"/>
    <p:sldId id="1172" r:id="rId17"/>
    <p:sldId id="1173" r:id="rId18"/>
    <p:sldId id="1141" r:id="rId19"/>
    <p:sldId id="345" r:id="rId20"/>
    <p:sldId id="318" r:id="rId21"/>
    <p:sldId id="320" r:id="rId22"/>
    <p:sldId id="317" r:id="rId23"/>
    <p:sldId id="314" r:id="rId24"/>
    <p:sldId id="315" r:id="rId25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7913"/>
    <a:srgbClr val="F57B17"/>
    <a:srgbClr val="E86E0A"/>
    <a:srgbClr val="FF5050"/>
    <a:srgbClr val="F4C5C4"/>
    <a:srgbClr val="E8E8E8"/>
    <a:srgbClr val="E0E0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084" autoAdjust="0"/>
    <p:restoredTop sz="86420" autoAdjust="0"/>
  </p:normalViewPr>
  <p:slideViewPr>
    <p:cSldViewPr>
      <p:cViewPr varScale="1">
        <p:scale>
          <a:sx n="85" d="100"/>
          <a:sy n="85" d="100"/>
        </p:scale>
        <p:origin x="816" y="62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56" d="100"/>
          <a:sy n="56" d="100"/>
        </p:scale>
        <p:origin x="-2874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92D486-EF53-42DD-8F47-C393E102303D}" type="datetimeFigureOut">
              <a:rPr lang="en-IN" smtClean="0"/>
              <a:t>10-10-2022</a:t>
            </a:fld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261DD6-B0E0-44C7-A874-0547BE1A9C3C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4382744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10-10T05:10:22.526"/>
    </inkml:context>
    <inkml:brush xml:id="br0">
      <inkml:brushProperty name="width" value="0.05292" units="cm"/>
      <inkml:brushProperty name="height" value="0.05292" units="cm"/>
      <inkml:brushProperty name="color" value="#FFFF00"/>
    </inkml:brush>
  </inkml:definitions>
  <inkml:trace contextRef="#ctx0" brushRef="#br0">4180 12823 0,'0'-17'16,"0"-1"-16,-35-52 31,35 52-31,-18-17 16,36 52 15,0 36-15,-1 35-1,-17-52 1,18 87-16,0 71 31,-1-53-15,18 89 0,1-54-1,-36-35 1,17-70-1,19-71 17,87-71-17,71 1 1,53-1 15,35 0-15,-105 36-16,52 18 15,-123-1 1,-18 18 0,-70 0 15,-54-18-15,1-17-1,-36-71 1,1-88-1,-1-35 1,-17-89 15,53 142-15,17 123-16,1-53 16,-1 53-1,0 18 1,1 0-1,-19 35 1,-52 35 0,-88 53-1,-1-17 17,-122 52-17,16 1 1,107-54-1,141-34 1,52-19 0,19-17-16</inkml:trace>
  <inkml:trace contextRef="#ctx0" brushRef="#br0" timeOffset="299.7">4745 13000 0,'0'0'0,"0"-18"15,-18 18 1,36 0-1,-1 18 1,1-1-16,17 36 16,18 18-1,-18 0 17,-35-36-32,0-18 15,0 19-15</inkml:trace>
  <inkml:trace contextRef="#ctx0" brushRef="#br0" timeOffset="517.25">4780 13141 0,'0'0'0,"-35"-71"0,35 36 15,-18-53 1,53 35 0,53 53-1,-35 0 1,36 71-1,-36 17 1,-71 35 0,-17-70-1,-36 18 1</inkml:trace>
  <inkml:trace contextRef="#ctx0" brushRef="#br0" timeOffset="1499.9">6120 12136 0,'-17'-18'16,"34"36"-16,-34-18 0,52 88 15,-17-35 1,35 52-16,52 107 31,-34-71-15,17 71 0,-17-36-1,-18-17 1,-18-106-1,0-18 1,18-52 0,35-36-1,53 0 1,18 0 0,176-35-1,124-18 1,17 0-1,-105 35 17,-230 36-32,-88-18 31,-106 18-15,-124-88-1,36-1 1,-88-141-1,88-34 1,70 34 0,36 71-1,17 106 1,-17-18 0,17 35-1,-17 71 1,17 18-1,-87 53 1,-107 52 15,-176 36-15,-88 35 0,193-88-1,1 0 1,176-18-1,124-35 1,35-18 0,-35-35-1</inkml:trace>
  <inkml:trace contextRef="#ctx0" brushRef="#br0" timeOffset="2083.82">7108 12206 0,'0'0'0,"-35"-35"16,0 0 0,17 35-1,18 17-15,-18 36 16,1 18 0,17 52-1,53-17 1,17-35-1,36-71 17,0-71-17,-71-70 1,-70 35 0,-18 0-1,-18 36 1,-17 34-1,88 177 17,53-52-32,35-1 15,0 0 1,36 0 0,-54-35-1,-34-35 1</inkml:trace>
  <inkml:trace contextRef="#ctx0" brushRef="#br0" timeOffset="2819.06">9278 11501 0,'0'0'0,"17"17"63,-17 1-63,71 105 31,-54-87-31,1-1 0,17 35 16,1 1-1,-19-53 1,-34-18 15,-36-89-15,0 19 0,-18-89-1,18 18 1,53 70-1,36 19 1,52 34 0,0 53-1,-35 36 1,-88-1 0,-18-17-1,-71 0 1</inkml:trace>
  <inkml:trace contextRef="#ctx0" brushRef="#br0" timeOffset="3754.6">8643 11254 0,'0'0'0,"-36"-53"32,36 70-17,36 19 1,34 87 0,18 71-1,1-53 1,-54-53-16,18 89 15,35 52 1,-17-17 15,-54-89-15,18 54 0,-17-124-1,0-53 1,17-53-1,18 17 1,53-52 0,70 0-1,106 0 1,71 0 0,-124 17-1,36 0 1,-124 36-1,-123 0 17,-71 0-17,18 17-15,-1 0 16,-70-87 0,18-72-1,0-52 1,53 35-1,-18-53 1,18 35 0,-18 71-1,17 71 1,1 17 0,17 0-1,18 35 1,-17 18-1,-18 0 1,-54 35 15,-122 18-15,-389 106 15,124-18-15,88-17-1,141-36 1,123-18 0,89-52-1</inkml:trace>
  <inkml:trace contextRef="#ctx0" brushRef="#br0" timeOffset="5986.65">4074 11871 0,'0'0'0,"0"-18"16,0 36 46,0 0-62,18 52 31,-18-35-31,18 36 16,-18 0 15,17-36-31,1-35 16,0-18 15,-1-17-31,19 17 31,-19 1-31,36-19 16,0 19 0,0-1-1,-18 0 1,-52 1 46,17-18-30,-18 17-32,18-17 0,-35-36 31,-1 36-31,19-18 31,-1 18-15,0 35-1,-17 17 1,18 18 0,-54 1-1,36-1 1,-1-17-1,36-36 1,0 0 0</inkml:trace>
  <inkml:trace contextRef="#ctx0" brushRef="#br0" timeOffset="6802.88">4110 11659 0,'0'0'0,"-18"-35"32,18 17-17,18 18 1,-18 18-1,0 0-15,17-1 16,1 36 0,0 0-1,17 18 1,-17-36 0,-1-17 15,18-54 0,18 1-31,0 0 31,-35 35-31,17-18 16,0 0 0,18 18-1,-35-17 1,-36 17 15,1 0-15,17-18-16,-18 1 15,0-19 1,18-17 0,-17 0-1,17-17 1,-18 35-1,18 17 17,-17 18-17,-1 18 17,-17-1-17,-1 1 1,1 0-1,17-18-15,-52 35 32,52-18-17,1 1-15,-54 35 16,36-35 0,17-18-1</inkml:trace>
  <inkml:trace contextRef="#ctx0" brushRef="#br0" timeOffset="7157.21">4163 11642 0,'0'0'0,"0"-18"16,0 36 15,-18-18-16,18 17-15,-35 54 32,-1 17-17,19-35 1,17-18 0</inkml:trace>
  <inkml:trace contextRef="#ctx0" brushRef="#br0" timeOffset="7635.48">4427 11518 0,'0'0'0,"0"-17"16,0 34 0,-17-17-16,-1 35 15,-17 18 1,-1-17-1,36-19 1,-17 54 0,17-36-1,0-17-15</inkml:trace>
  <inkml:trace contextRef="#ctx0" brushRef="#br0" timeOffset="7954.36">4551 11800 0,'0'-17'0,"0"34"0,17-34 0,1-1 32,-18 36-17,0-1-15,-18 19 16,1 34 0,-19-17-1,1 18 1,35-54-16</inkml:trace>
  <inkml:trace contextRef="#ctx0" brushRef="#br0" timeOffset="8254.09">4268 11977 0,'0'-18'16,"0"36"-16,-17-36 31,-1 89 0,1-54-31,17 36 16,-36 53 0,19-71-16</inkml:trace>
  <inkml:trace contextRef="#ctx0" brushRef="#br0" timeOffset="9069.95">4780 11712 0,'0'-17'31,"0"-19"1,18 19-17,-18-1-15,0-53 16,17 19 0,1 16-16,-1-52 15,54-35 1,17-19 15,53 54-15,-88 53-16,106-18 15,-53 18 1,0 35 0,35 53-1,0 17 1,-18 1-1,-34-18 1,-1 17 0,0-17-1,-35-17 17,-53-19-32,17-17 0,-17 18 15,-35-18 1</inkml:trace>
  <inkml:trace contextRef="#ctx0" brushRef="#br0" timeOffset="9436.56">6085 11377 0,'0'0'0,"0"18"15,18-18 1,17 0-1,0 0 1,18 17 0,-35-17-1,17 0 1,0 0 0,-17-35-1,0-18 1,-1 0 15,-17 36-31,0-19 16,18 19-1,0 34 1,-1 1 0,1 17-1,-18 1-15</inkml:trace>
  <inkml:trace contextRef="#ctx0" brushRef="#br0" timeOffset="10376.42">7920 13670 0,'0'0'0,"-18"-35"31,36 35 1,-1 35-32,1 0 15,35 71 1,0 0-1,-18 0 17,-17-53-17</inkml:trace>
  <inkml:trace contextRef="#ctx0" brushRef="#br0" timeOffset="10753.72">7849 13758 0,'0'0'0,"-18"0"0,-17-17 16,35-1-16,-35 18 16,17 18 15,18 17 0,0-17-31,18-18 16,-18 17-1,17-34 1,1-36 0,0 0-1,35-18 1,0 1-1,-1 52 1,1 53 0,-17 18-1</inkml:trace>
  <inkml:trace contextRef="#ctx0" brushRef="#br0" timeOffset="11371.2">8272 14429 0,'0'0'0,"36"-36"31,-36 19-31,-18 17 32,0 35-17,1 18 1,17-18-16,-18 89 16,36-36-1,35-18 1,-1-34-1,-16-36-15,34-18 16,18-53 0,-17-34-1,-53-36 1,-54 35 0,-69-35 15,52 123-16,0 18 1,17 53 0,19-36-16</inkml:trace>
  <inkml:trace contextRef="#ctx0" brushRef="#br0" timeOffset="11908.85">8431 14605 0,'0'-18'15,"0"36"17,0 0-32,0-1 15,18-17 1,-18 18 0</inkml:trace>
  <inkml:trace contextRef="#ctx0" brushRef="#br0" timeOffset="12271.15">8449 14799 0,'17'53'47,"-17"-35"-47,18 17 16,17 53-1,-17-35 1,17 18-1,-17-36 1,-1-18 0,1-34-1,-18-1 1</inkml:trace>
  <inkml:trace contextRef="#ctx0" brushRef="#br0" timeOffset="12521.63">8502 15064 0,'-18'0'0,"0"17"31,18 1-16,-17 0-15,-19 34 16,19-16 0,-1-19-16,0 19 15,18-19 1</inkml:trace>
  <inkml:trace contextRef="#ctx0" brushRef="#br0" timeOffset="12781.24">8625 15187 0,'0'18'15,"-18"-1"1,18 1 0,-17 35-1,-1 17 17</inkml:trace>
  <inkml:trace contextRef="#ctx0" brushRef="#br0" timeOffset="13137.85">8625 14958 0,'0'0'0,"-18"0"16,36 0-1,53 17 16,-54 1-31,54-18 16,-1 18 0,-52-1-16,53 1 15</inkml:trace>
  <inkml:trace contextRef="#ctx0" brushRef="#br0" timeOffset="13347.2">8837 15222 0,'0'0'0,"53"18"31,-18-18-31,-17 0 0,52 0 31</inkml:trace>
  <inkml:trace contextRef="#ctx0" brushRef="#br0" timeOffset="14971.84">7285 11095 0,'0'0'0,"-18"-18"109,18 1-93,-18-1-1,18 0-15,-17-17 16,-1-71 0,18 0-1,0-70 1,18 0-1,17-1 1,35 54 0,-17 70-1,53 18 1,18 35 0,17 52 15,-53-16-16,53 34 1,-17 18 0,-36-17-1,-18-18 1,-17-35 0,-35-1-1,-53-17 16,17 0-15</inkml:trace>
  <inkml:trace contextRef="#ctx0" brushRef="#br0" timeOffset="15310.27">8166 10460 0,'0'0'16,"-17"17"-16,-1-17 31,53 18 0,-17 0-15,17-1-1,18 1 1,-17-18 0,-1 0-1,-18-18 1,-17-17-1,0 0 1,0 0 0,0 17-1,18 36 17,-18-1-17,0 1-15</inkml:trace>
  <inkml:trace contextRef="#ctx0" brushRef="#br0" timeOffset="16956.82">10512 13176 0,'0'0'16,"0"-17"15,0-1-31,-17 18 15,-36 35 1,17 18 0,1 35 15,18-52-31,17 34 16,52 1-1,-16-36 1,52-35-1,0-53 1,-53 0 0,1-53-1,-72 36 1,-16 17 0,-19 35-1,18 36 1,18 17-1</inkml:trace>
  <inkml:trace contextRef="#ctx0" brushRef="#br0" timeOffset="17722.49">10530 13582 0,'0'0'0,"18"0"0,-18-18 15,17 18-15,-34 18 32,-1 0-17,18-1 1,-18 36-1,18-35-15,-17 35 16,17-18 0,17 18-1,1-53 1,0 0 0,17-35-1,0 17 1,18-17-1,-35 17 1,52 0 15,-52 18-15,0 0 0,-1 0-1,-34-17 16,-19-1-15,1-17 0,0 0-1,-1 17 1,19 18-16,-1 0 16,-17-18-1,35 36 16</inkml:trace>
  <inkml:trace contextRef="#ctx0" brushRef="#br0" timeOffset="18207.15">10936 13106 0,'0'0'0,"0"-18"31,-18 18-31,18-18 0,-18 18 16,18 18 0,-17-18-16,-1 35 31,18 18-31,35 0 31,1 0-15,-1-35-1,18-1 1,0-52 0,-36-35-1,-17 17 1,-17-18 0,-19 36-1,-16 35 1,34 17-1</inkml:trace>
  <inkml:trace contextRef="#ctx0" brushRef="#br0" timeOffset="18759.91">11024 13300 0,'0'0'0,"0"17"31,17 19-15,-17-1-1,18 35 1,-18 19 0,18-72-16,-18 19 15,17-19 1,1-52 15,17 17-15,-17-17-1,17 35 1,0-18 15,-17 18-15,0 0-16,-18-17 15,17 17 1,1-18 0,-18 0-1,-18 18 1,-17-35 0,17 18-1,-34-54 1,34 36-1,-17-1 1,17 36 0,0 0-1</inkml:trace>
  <inkml:trace contextRef="#ctx0" brushRef="#br0" timeOffset="19241.25">11394 12894 0,'0'-18'32,"-17"18"-32,-1 18 31,18 0-31,0-1 16,0 36-1,18 0 1,35 0-1,-1-35 1,19-18 0,-36-36-1,18-17 1,-53-17 0,-17 17-1,-19 35 1,1 18-1,-18 18 1,35 17 0</inkml:trace>
  <inkml:trace contextRef="#ctx0" brushRef="#br0" timeOffset="19740.27">11606 13088 0,'0'0'0,"18"0"15,-18 18 1,17 17 0,-17-17-16,18 35 15,-1-1 1,-17 37-1,0-36 17,0-36-32,0-34 31,18-1 0,17 0-15,18-17-1,0 17 1,-35 1-16,17-1 16,18 0-1,-35-17 1,-18 18 0,-71-36-1,36 17 1,-18 1-1,18 35 1,-1 0 0</inkml:trace>
  <inkml:trace contextRef="#ctx0" brushRef="#br0" timeOffset="26011.35">4092 16757 0,'0'0'0,"-35"0"31,52 0 1,1 18-17,0-1 1,-1 36-16,36 35 31,-35-70-31,0 35 16</inkml:trace>
  <inkml:trace contextRef="#ctx0" brushRef="#br0" timeOffset="26509.8">4216 16492 0,'17'0'47,"1"0"-31,-1 0-16,19 18 0,-1-18 16,0 18-16,36 17 15,17 18 1,-70 106 15,-54-89-15,19-35-1,-1-17-15</inkml:trace>
  <inkml:trace contextRef="#ctx0" brushRef="#br0" timeOffset="27026.3">4939 16316 0,'0'0'16,"-18"-18"0,18 1-1,0-1 1,0 0 0,-18 36-1,1 0 1,17-1-16,-18 1 15,0 35 1,18-35 0,36-1-1,34 1 1,19-18 0,-37 17-1,-34-17 1,-18 36-1,-53-1 1,-17 0 15,17-35-15</inkml:trace>
  <inkml:trace contextRef="#ctx0" brushRef="#br0" timeOffset="27531.82">5115 16122 0,'0'-18'0,"0"36"0,0-53 0,-18 17 16,1 18 0,34 18 15,-17-1-31,71 54 15,17 35 17,0 17-17,-35-17 1,-17-53 0,-36-18-1,0-52 1,-36-1-1,-34-70 1,52 52-16,-17-52 16,0-18-1,35 36 1,52 35 0,1 52-1,0 36 1,-53-18-1,0 36 1,-35-36 15,-18-35-15</inkml:trace>
  <inkml:trace contextRef="#ctx0" brushRef="#br0" timeOffset="27960.75">5450 16069 0,'0'0'0,"18"0"32,-1 0-32,-17 18 15,18-18 1,17 17-1,1-17 1,-1-17 15,-35-1-31,18 0 16,-18-17 0,-18-18-1,0 36 1,1 17-16,-19-18 15,1 53 1,17 0 0,18 18-1,53 18 1,-17-18 0,-1-36-1,35-34 1,-17-18-1</inkml:trace>
  <inkml:trace contextRef="#ctx0" brushRef="#br0" timeOffset="28393.79">5838 15893 0,'-17'17'15,"-1"1"1,0 0-1,36-18 1,0 17 0,34-17-1,-16-17 1,-19 17-16,36-36 31,-35 19-31,0-36 16,-36 17-1,0 19 17,-35 17-17,0 17 1,-17 36 15,70-35-15,0 0-16,18-1 0,17 19 15,18-1 1,0-18 0,0-34-1,-18-1 1</inkml:trace>
  <inkml:trace contextRef="#ctx0" brushRef="#br0" timeOffset="28998.93">6279 15752 0,'0'0'0,"0"-18"16,0 0-1,-17 18 1,-1-17 0,0-1-1,1 0 1,-1 18-16,-17 0 31,17 0-31,0 36 16,1 17-1,34-1 1,1 1 0,17-35-1,18 0 1,0-54-1,-18-17 17,-35-35-17,-35-18 1,-35 1 0,17 52-1,17 35 1,54 53 15,17 18-15,36 35-1,-36-35 1,-17-17-16,17-1 16,18 0-1,-35-17 1,-1-18 15,-34-18-15,-1 1-16</inkml:trace>
  <inkml:trace contextRef="#ctx0" brushRef="#br0" timeOffset="39104.35">6632 15311 0,'-18'-18'16,"18"0"0,0 1-1,18 17 17,-18 17-17,18-17 1,-18 18-1,17 35 1,18 0 0,-17 0-1,-18-36-15,18 19 16,17 16 0,-17-16-1,-1-1 1,-34-53 15</inkml:trace>
  <inkml:trace contextRef="#ctx0" brushRef="#br0" timeOffset="39335.62">6650 15557 0,'0'0'0,"17"0"47,1 0-31,-1 0 0,19 18-1,-19-18-15,1 18 16,17-18-1</inkml:trace>
  <inkml:trace contextRef="#ctx0" brushRef="#br0" timeOffset="39547.99">6914 15469 0,'0'-17'16,"0"34"31,0 1-32,-17 0 1,-1 34 0,-17 1-1,35-35-15</inkml:trace>
  <inkml:trace contextRef="#ctx0" brushRef="#br0" timeOffset="41992.39">3334 15381 0,'0'-53'31,"17"36"-31,1-1 16,17 18-1,0 35 1,-17-17-16,35 52 31,70 107-15,-52-71 0,17 35-1,-17-18 1,-54-88-1,-17 18 17,-35-53-32</inkml:trace>
  <inkml:trace contextRef="#ctx0" brushRef="#br0" timeOffset="42316.21">3616 15787 0,'-18'0'16,"36"0"15,35-53-15,-18 18-16,18 17 16,70-70-1,195-89 1,123-52-1,-106 53 1,124-36 0,-19 0 15,-369 195-31,-106 34 31,-36 19-15</inkml:trace>
  <inkml:trace contextRef="#ctx0" brushRef="#br0" timeOffset="43904.22">3792 15646 0,'0'-18'125,"0"-35"-109,0 35-1,0 1-15,-17-36 16,17 35-16,0-52 16,0-18-1,0-18 1,17 53-1,1-35 17,17 17-17,-17 36 1,35-18 0,-18 0-1,18 35 1,0 1-1,17 17 1,19 17 0,16 1-1,-34 17 1,52-17 0,-17 35-1,-18-18 1,1 0-1,-1 1 17,-35-19-32,17 1 31,1 17-15,-18-17-1,-18-18-15,0 17 16,53 1-1,18-18 1,-70 0 0,16 0-1,-16-18 1,17 1 0,0 17-1,-1-18 1,19-17 15,-36 17-31,36-17 31,-18-18-15,-53 35 0,17-35-1,1-35 1,-18 0-1,-18 18 1,18-1 0,0 36-1,-17-18 1,17 18 0,0 17-1,-18 18 48,0 0-32,18 18-31</inkml:trace>
  <inkml:trace contextRef="#ctx0" brushRef="#br0" timeOffset="44740.12">5679 14129 0,'0'0'0,"0"17"63,18-17-63,0 18 16,-1 0-1,19 35 1,-19-18-1,1-18-15,-18 1 16,0 17 0</inkml:trace>
  <inkml:trace contextRef="#ctx0" brushRef="#br0" timeOffset="44966.97">5715 14340 0,'0'0'0,"-36"18"31,54-18 0,17-18-15,-17 18-16,35-17 16,17-19-1,-34 19 1,-1 17-1,-53-18-15</inkml:trace>
  <inkml:trace contextRef="#ctx0" brushRef="#br0" timeOffset="52702.92">4498 17692 0,'-18'0'16,"18"17"15,18-34 16,-36-1 0,0-17-16,18 17-16,0 1-15,0-36 32,53 0-17,-17 53 1,-1 0 0,18 17-1,-18 36 16,-17-35-31,-1 17 0,-34 53 16,-89 18 15,53-70-15,35-36 0,1-18-1,34-35 1,36 0 15,0 35-15,18 18-1,-18 18 1,0 0 0,-36-1-1</inkml:trace>
  <inkml:trace contextRef="#ctx0" brushRef="#br0" timeOffset="53023.71">4727 17427 0,'-18'0'0,"36"0"0,-36-17 16,1-1 0,34 18-1,1 0 1,53 53 0,-1-18-1,-35-17-15,71 52 16,-53-34-1,0 34 1,-53-35 0,-70 36-1,-19-36 1</inkml:trace>
  <inkml:trace contextRef="#ctx0" brushRef="#br0" timeOffset="53706.55">5221 17216 0,'0'-18'0,"0"36"0,0-71 32,18 70-17,-1-17-15,-17 18 16,53 35 0,-35-36-16,35 72 15,-18-36 1,-17-18-1</inkml:trace>
  <inkml:trace contextRef="#ctx0" brushRef="#br0" timeOffset="54021.13">5133 17304 0,'-88'-71'15,"176"142"-15,-194-212 16,124 105 0,52 1-1,18 17 1,53 36 0,0 53-1,-52 87 16,-107-105-15,-17 0-16,-1-18 16,-52-17-1,71-18 1</inkml:trace>
  <inkml:trace contextRef="#ctx0" brushRef="#br0" timeOffset="54241.68">5627 17163 0,'0'0'0,"17"0"0,1 0 15,-1 17 17,19 1-17,-1 17 1,-17-17-16,35-1 15,-36 1-15,1 0 16,-1-1 0</inkml:trace>
  <inkml:trace contextRef="#ctx0" brushRef="#br0" timeOffset="54352.37">5662 16933 0</inkml:trace>
  <inkml:trace contextRef="#ctx0" brushRef="#br0" timeOffset="54737.44">6032 17022 0,'0'0'0,"-17"-18"16,17 0 0,-18 18-16,-17-17 15,17 17 1,-17 0 0,17 53-1,0-36 16,18 18-15,71-17 0,35-18-1,-36 0 1,1 0 0,-53 0-16,-36 53 31,-17-18-16,-1-17-15,-87 17 16,88-35 0</inkml:trace>
  <inkml:trace contextRef="#ctx0" brushRef="#br0" timeOffset="55955.09">6173 16863 0,'-17'0'0,"34"0"0,-52 0 16,17-18-16,54 0 31,52 1-16,-53 17-15,36 17 16,-1 19 0,-52-1-1,-36 0 1,1-17 0,-36-36 15,35-52-16,18-1 1,35 1 0,89-19-1,-89 54 1,18 0 15,-35 35-15,-54 18-1,19-1 1,17 1 0,17-1-1,19 19 1,17-1 0,-18-17-1,-18-18-15,36 0 31,0-36-15,0 1 0,-53-18-1,0 36 1,-35-36 0,0 35 15,52 36 0,36 17-15,-35-17-16,35-1 15,0-17 1,-36-17 0,1-19 15,-18 1-31,-35-36 15,17 19 1,-17 16 0,17 1-1,36 70 17,35 53-17,17-17 1,18 52-1,1-17 1,-54-18 0,-35-70-1,-18-36 1,-35-52 0,53 35-1,-70-124 1,52 88-1,18 36 1,18 0 0,17 17-1,0 53 1,-35 18 0,-17-17-1,-19-19 1,1-34-1</inkml:trace>
  <inkml:trace contextRef="#ctx0" brushRef="#br0" timeOffset="56175.15">7161 16245 0,'18'-17'31,"-1"17"-16,-17 17 1,53 36 0,-17 0-1,34 35 1,-52-70-16,-1 35 16,1-53-16</inkml:trace>
  <inkml:trace contextRef="#ctx0" brushRef="#br0" timeOffset="56488.12">7320 16404 0,'0'0'0,"17"-17"47,1-1-47,0-17 16,35 17-1,-18-35 1,-17 18 0,-18 17-1,0 36 17,35 17-17,0 18 1,-17-35-16,-1 17 15,19 18 1,-19-36-16</inkml:trace>
  <inkml:trace contextRef="#ctx0" brushRef="#br0" timeOffset="56638.39">7390 16016 0,'0'0'0,"-17"-18"16,-1 18 0,18 18-16,18 0 15,-1-1-15</inkml:trace>
  <inkml:trace contextRef="#ctx0" brushRef="#br0" timeOffset="57340.82">7761 16157 0,'-18'0'16,"0"0"-1,1 0-15,17 18 32,0-1-32,35 72 31,-17-54-16,-1-17-15,54-1 16,-53-17 0,35-17-1,-18-36 1,-35 17 0,-35-52-1,17 71-15,-35-19 16,-35 19-1,52 17 1,19 17 0,52 19-1,0-36 17,18-18-17,0 0 1,-35-17-1,17 17 1,0 18 0,1 0-1,-1 36 1,0-19 0,-17 1-1,-18-36 16,0-17-15,0-36 0,18 54-1,-18-36-15,17 18 16,18 35 0,18 53 15,-17-18-16,-19 0-15</inkml:trace>
  <inkml:trace contextRef="#ctx0" brushRef="#br0" timeOffset="60439.53">2064 11977 0,'0'0'0,"0"-18"0,17 18 16,1 0 15,0 0 0,17 18-15,-35-1-16,53 19 15,70 105 17,-17 0-17,-35-53 1,52 53-1,-17-17 1,-36-54 0,36 18-1,35-17 1,-52-36 0,69-17-1,-34 0 1,-1-36-1,-52 0 1,-18 1 0,-36 17-1,-17-18 32,0 0-16,-17 18-15,17-17-16,-18-1 16,-17-17-1,17 0 1,-17 17 0,17-17-1,1 35 1,17-18-1,17 36 48,1-1-63,17 19 31,18-19-15,-35 1-16,17 17 15,0 0 1,-17 1 0,-36 17-1,-17-1 1,0-16 0,-1-36-1,19 0 1</inkml:trace>
  <inkml:trace contextRef="#ctx0" brushRef="#br0" timeOffset="61859.34">1270 11359 0,'0'0'16,"0"-17"-16,-53-18 15,35 17-15,36 53 47,0 0-47,52 89 16,-52-89 0,17 89-1,-17-1 1,-1 18 15,1-88-31,-18-18 16,0 1-1,18-54 1,35-17 0,17 0-1,107-36 1,52-17-1,0 17 1,-70 18 0,-106 36-1,-36 17 17,-34 0-17,-18 0 1,17 0-1,18-18 1,0-35 0,0-53-1,0 0 1,53-105 0,0-1-1,35 53 1,-35 71-1,-36 53 1,1 0 0,-18-1 15,18 19-15,-18-1-1,-18 18 16,0 0 16,1 0-31,-1 0 0,1 0-16,-72 53 15,-69 35 1,-89 71 15,-194 105-15,370-211-16,-35 18 15,36-18 1,34-53 0,19 18 46</inkml:trace>
  <inkml:trace contextRef="#ctx0" brushRef="#br0" timeOffset="62272.88">1623 11430 0,'0'0'0,"0"-18"16,17 1-16,-17-1 15,0 0 1,-17 18-1,-1 18 1,-17 17 0,17 1-1,1-19-15,34 54 32,36-36-17,18-17 1,-36-18-16,35 35 15,-34 0 17,-54 1-32,-35 16 31,0-52-31</inkml:trace>
  <inkml:trace contextRef="#ctx0" brushRef="#br0" timeOffset="62691.97">1746 11430 0,'0'0'0,"35"-35"16,-17 17-1,-18 0 1,0 36 0,18 0-1,-1 35 1,19 17-1,-1-17 1,-35-18 0,0-105 31,-18-1-32,18 1 1,0-36-1,0 71 1,53 35 0,0 53-1,0 52 1,0-52 0,-18 0-1,-35-18 1</inkml:trace>
  <inkml:trace contextRef="#ctx0" brushRef="#br0" timeOffset="63172.83">1958 11536 0,'0'0'0,"-53"-35"15,53-1 17,18 1-17,34 0 1,-16-1-1,17 1 1,-18-18 0,-35 36-1,0-1 1,0 0 0,18 36-1,-1 17 1,54 36-1,-18-1 1,-36-34 15,1-19-15,-36-34-16,-17-19 31,0-17-31,-1-17 16,1-18-1,0-18 1,53 35 0,-1 71-1,18 71 1,-52 35 0,-1-53-16</inkml:trace>
  <inkml:trace contextRef="#ctx0" brushRef="#br0" timeOffset="67682.92">3986 11818 0,'0'18'141,"-35"17"-110,17-17-15,-17 17-1,17-17-15,-35 34 16,1-16 0,-54-1-1,70-35-15,1 0 16,-88-18 0,-1-52-1,1-18 1,-1-18-1,54 18 1,-36-1 15,35 36-15,36 36 0,17 17 15</inkml:trace>
  <inkml:trace contextRef="#ctx0" brushRef="#br0" timeOffset="68145.17">2804 11571 0,'0'18'32,"0"-1"14,0 1-30,0 0 0,0-1-16,18 1 15,-18 0-15,18-1 16,-18-34 15,-18-1-15,18-35-1,-18-18 1,18 19 15,0 34-31,0 0 32,18 1-17,0 17-15,17 0 16,71 53 15,-71-53-15,-17 17-16,-1-17 15,1 0 1</inkml:trace>
  <inkml:trace contextRef="#ctx0" brushRef="#br0" timeOffset="68745.97">2840 11148 0,'-18'-18'16,"36"36"-16,-54-36 15,36 0 48,18-34-32,0-1-15,35 0-16,35-35 15,35 17 1,1 36 15,-1 17-15,-17 36 0,-35 35-1,-18-36-15,35 54 16,-18-1-1,18 36 1,-17-18 0,-36-35-1,18 0 1,-35-17 0,-1-19-1,-34-17 48,-1 0-48</inkml:trace>
  <inkml:trace contextRef="#ctx0" brushRef="#br0" timeOffset="69097.73">3916 11342 0,'0'0'0,"-18"0"31,0 0-15,1 0 0,34 0 15,1 0-15,17 17-1,1 1 1,-1-18-1,18-18 17,-36 1-32,1-18 31,-18-1-15,0 19-1,0-1 1,0 36-1,0-1 1</inkml:trace>
  <inkml:trace contextRef="#ctx0" brushRef="#br0" timeOffset="79318.7">8590 15875 0,'0'0'0,"17"0"62,1 0-31,53-35 1,-36 35-32,0-18 15,-17 0-15,-1 18 16</inkml:trace>
  <inkml:trace contextRef="#ctx0" brushRef="#br0" timeOffset="79751.92">9242 15522 0,'18'0'15,"-36"0"-15,36-17 0,-18-1 16,-18 18-1,-17 18 1,0-1 0,17 1-16,-35 17 15,18 36 1,35-18 15,18 17-15,35 1-1,35-54 1,18-34 0,-71-1-16</inkml:trace>
  <inkml:trace contextRef="#ctx0" brushRef="#br0" timeOffset="80130.94">9525 15540 0,'0'-18'0,"0"36"0,0-53 16,0 17 0,-18 36-1,0-1-15,1 1 16,-1 35 0,18 0 15,35 0-16,18-36 1,0-17 0,-35-17-1,17-36 1,-35 0 0,-18 17-1,-34 1 1,-1 35-1,17 0 1,19 18 0</inkml:trace>
  <inkml:trace contextRef="#ctx0" brushRef="#br0" timeOffset="80503.16">9824 15381 0,'0'0'0,"0"-35"31,-17 35-31,-1-18 16,-35 36-1,18 35 1,17-18-1,18-17 1,53-1 0,35 1-1,1 0 1,-36-1 0,-36 1-1,-34 35 1,-19-18-1,-34 0 1,-1-35 0,18-53-1</inkml:trace>
  <inkml:trace contextRef="#ctx0" brushRef="#br0" timeOffset="80750.55">9860 15205 0,'0'0'0,"0"-18"15,0 0-15,0 1 16,17 17 0,-17 17-1,53 36 1,18 36-1,-1-1 1,-34-18 0,-19-34-1</inkml:trace>
  <inkml:trace contextRef="#ctx0" brushRef="#br0" timeOffset="80887.95">9948 15399 0,'0'0'16,"35"-53"0,-17 53-16,52-53 31</inkml:trace>
  <inkml:trace contextRef="#ctx0" brushRef="#br0" timeOffset="81114.1">10195 15081 0,'0'0'0,"0"-17"0,-18 17 15,36 17 1,-18 1 0,17-18-16,19 35 15,17 36 1,-18-1-1,-17-34 1,-18-19-16</inkml:trace>
  <inkml:trace contextRef="#ctx0" brushRef="#br0" timeOffset="81631.12">10548 15205 0,'0'0'0,"-18"-36"32,18 54-1,0 17-15,18-35-1,-18 18-15,35 0 16,0-18-1,18-18 1,0-35 0,-35 0-1,-18 18 1,-18 17 15,0 54-15,36 34-1,35 54 1,0-36 0,0 18-1,-71-18 1,-52-71 0,17-17-1,-36-70 1,54-54-1,53 1 1,52 35 0,-52 70-1</inkml:trace>
  <inkml:trace contextRef="#ctx0" brushRef="#br0" timeOffset="82098.89">10900 14922 0,'0'0'15,"-17"-17"1,17-1-16,0 36 47,17 17-47,36 36 31,0-36-15,-18-17-1,18-18 1,0-36 0,-17-17-1,-36-17 1,-53-1 0,17 36-1,-17 35 1,36 0-1,17 18 1</inkml:trace>
  <inkml:trace contextRef="#ctx0" brushRef="#br0" timeOffset="82565.81">11218 14640 0,'0'0'0,"-18"0"16,-17-53 15,70 124-15,-17-36 0,17 0-16,36 107 15,-18-37 1,17 37-1,-35-54 1,-35-71 15,-17-17-31,-18-70 32,-36-36-17,18-35 1,53 17-1,18 71 1,35 36 0,0 52-1,-36 18 1,-52-18 0,-18 18-1,35-53-15</inkml:trace>
  <inkml:trace contextRef="#ctx0" brushRef="#br0" timeOffset="83116.12">11676 14605 0,'0'0'0,"-17"-18"0,-1-17 16,-17 0 0,0 35-1,17 17 1,18 36 0,0 0-1,35 0 1,-17-53-1,17 0 1,0-35 0,1-18-1,-36 0 1,0 35 15,0 36-15,17 53-1,72 52 1,-37-35 0,37 0-1,-54-17 1,-70-36 0,-54-17-1,19-53 1,-1-54-1,18 1 1,53 53 0</inkml:trace>
  <inkml:trace contextRef="#ctx0" brushRef="#br0" timeOffset="83466.03">11888 14464 0,'0'0'0,"-35"-18"0,17 1 16,-35-19-1,89 1 17,-19 35-32,89 53 15,-71-18 1,1 18-1,-36-18 1,-36-17 15,19-53-15,17 0 0,0-36-1,17 0 1,36 18-1,-35 36-15</inkml:trace>
  <inkml:trace contextRef="#ctx0" brushRef="#br0" timeOffset="84317.96">12276 14270 0,'0'0'0,"-35"0"15,35-18-15,-35 18 16,17-17-1,0 52 17,18 18-17,0 17 17,18-17-17,0-53 1,17 0-1,-18-17-15,-17-1 0,36-17 16,-1-36 15,-35 36-31,-18 17 16,-17 1 0,35-1-1,0 36 1,18-1-1,35 1 1,0-1 0,0-17 15,17-17-15,-17-1-1,0-35 1,0-17-1,-36 17 1,-17 18 0,-35 17-1,-18 36 1,0 34 0,18-16-1,35 34 1,18-17-1,17-35 1,18-36 15,0-17-15,-36-18 0,1-35-1,-18 35 1,-35-53-1,0 18 1,-1 70 0,54 54-1,0 34 1,34 36 0,1 0-1,0-71 1</inkml:trace>
  <inkml:trace contextRef="#ctx0" brushRef="#br0" timeOffset="84682.62">12929 14023 0,'0'0'0,"-18"0"31,36 0 0,-1 0-15,19 0 0,17-18-1,-1-17 1,-34 0 0,-36-1-1,-17 19 1,0 17-16,-18 0 15,-18 53 17,71-18-32,53 18 15,0-18 17,71-17-17,-89-18-15</inkml:trace>
  <inkml:trace contextRef="#ctx0" brushRef="#br0" timeOffset="87615.83">5186 18186 0,'0'-18'15,"-18"18"64,18-18-64,0 1 1,0-1-1,18 18 1,-18-18 0,17 18-16,1-17 15,0 17 1,17 0 0,-18 0-1,19 17 1,-36 19-1,-18-1 1,-17 18 0,17-18-1,-17 1 17,35-54-1,18 0-16,-1 1-15,18-1 16,18 0 0,0 18-1,-35 36 1,17 17 0,-52-1-1,-36 1 1,-18-35-1,18-36 1,18-35 0</inkml:trace>
  <inkml:trace contextRef="#ctx0" brushRef="#br0" timeOffset="87865.81">5327 18027 0,'17'-18'32,"-34"36"-32,52-36 15,-17 18 1,35 0 0,52 36-1,-52 34 1,-35-35-16,17 36 15,-17 52 1,-36-87 0</inkml:trace>
  <inkml:trace contextRef="#ctx0" brushRef="#br0" timeOffset="88266.26">6173 17903 0,'-35'-17'31,"17"-1"-31,-17 1 16,18 17 0,-19 17-1,1 54 1,35 17 15,0-70-31,35 52 16,36-17-1,-1-53 1,36-35 0,-18-53-1,-70 52-15</inkml:trace>
  <inkml:trace contextRef="#ctx0" brushRef="#br0" timeOffset="88633.77">6403 17851 0,'0'0'15,"-36"-53"-15,-34-18 16,35 36-1,52 52 17,1-17-17,35 53 1,17 18 0,18 52 15,-70-87-31,-18-54 31,-18-17-15,18-18-1,0 18-15,18-1 16,35 1 0,0 35-1,17 35 1,-34 1-1,17-19 1,-18 1 0,-17-18-1</inkml:trace>
  <inkml:trace contextRef="#ctx0" brushRef="#br0" timeOffset="89003.02">6897 17692 0,'0'-18'16,"0"36"-16,0-53 0,-18 17 15,-17 0 1,-1 18 0,1 18-1,35 17 1,0 36 0,35-36-1,18 18 1,0-53-1,0-35 1,-18-18 0,-17-18 15,-18 36-15,0 17-1,0 36 16,18-18-31,-1 18 16,1 17 0,0-35-1</inkml:trace>
  <inkml:trace contextRef="#ctx0" brushRef="#br0" timeOffset="89840.9">7143 17568 0,'0'0'0,"-17"-17"0,-1-19 16,1 1 0,34 53 15,18 17-15,36 18-1,-36-18 1,-17-17-1,0-71 32,-18 35-47,17-35 16,-17 36-16,18-19 16,35 36-1,0 36 1,-18-19-1,53 19 17,-17-54-17,-54 0 1,19-35 0,-1-17-1,-35-18 1,0 35-1,-35 35 1,-1 71 0,1 0 15,35-35-31,0 17 0,18-17 16,-1-18-1,19-36 1,-19 19-1,1-19 17,-1 19-17,-17 34 1,36 36 0,52 53-1,35 0 1,-52-53-1,0 0 1,-89-18 0,-53-53-1,-34-17 1,52-35 0,0-19-1,70-16 1,36 16-1</inkml:trace>
  <inkml:trace contextRef="#ctx0" brushRef="#br0" timeOffset="90451.14">8078 17127 0,'-70'0'31,"140"0"-31,-158-17 0,106 17 31,-18 17-31,53 19 32,-36-19-32,36 19 15,-53-19 1,18 1-1,-1-18 1,-17-18 0,0-17-16,18-36 31,-18 18-15,18-52-1,17 105 1,18 17-1,-18 36 1,0 0 0,-17 0-1,-18-35 1,0-54 15,0 19-31,0-36 16,0-35-1,35 17 1,1 53 0,-1 54 15,18 34-15,0-34-1,-18-19 1,-17-17-16</inkml:trace>
  <inkml:trace contextRef="#ctx0" brushRef="#br0" timeOffset="90906.01">8854 16792 0,'0'0'0,"-35"-70"31,17 70-31,18-18 16,-17 18-16,-18 0 47,17 0-47,0 18 16,1 17-1,17 35 1,17-17-1,36 0 1,35-35 15,-70-53-15,17-36 0,-35-17-1,0 35 1,0 35-1,18 36 1,52 53 15,1-19-15,-18-16 0</inkml:trace>
  <inkml:trace contextRef="#ctx0" brushRef="#br0" timeOffset="92404.81">9101 16686 0,'0'0'0,"-17"-17"31,34 17-15,19 17-1,-19 1 1,1 0-16,-1-1 15,1 19 1,-18-19 15,18-34-15,-18-36 0,35 0-1,0 35 1,1 18-1,-1 18 1,18 17 0,0-17-1,0-18 1,0-36 0,-18-17-1,-18-17 1,-17-1-1,-35 18 1,0 36 15,0 34-15,17 19 0,18 17-1,18 17 1,17-35-1,0-35 1,0-17 0,1-36 15,-19 18-15,-17 17-16,0 0 15,18 18 110,-18 18-109,18-18-1,-1 0 32,-17 18-15,18-18-32,-18 17 15,18-17 1,-1 0-1,1 0 1,35-17 15,0-19-15,17 1 0,-52 0-1,-18 0 1,0 17-16,-71-17 31,36 35-15,17 0-16,1 0 15,17 35 1,0 0 0,0 0-1,0-17 1,17-18-1,19-18 1,-19 1 15,1 17-31,0-18 16,-1-17 0,1 35-1,-1 35 1,36 53-1,18-17 1,70 70 15,-106-106-31,-17 18 16,-18 0-16,-53-35 16,-53-1-1,-17-87 1,52-36-1,54 18 1,52-18 15,53 18-15,-35 53-16</inkml:trace>
  <inkml:trace contextRef="#ctx0" brushRef="#br0" timeOffset="92769.54">10248 16298 0,'0'0'0,"-18"0"16,18 18 15,18-18-31,-1 0 16,1 0-1,17-18 1,-17 18-16,17-17 15,0-19 1,-17 1 15,-71 0-15,18 35 0,-18 0-1,18 70 16,35-52-31,53 53 16,0-36 0,35-35-1,0-35 1</inkml:trace>
  <inkml:trace contextRef="#ctx0" brushRef="#br0" timeOffset="96153.01">10618 16228 0,'-17'-18'0,"17"-52"31,35 34 0,-18 36-31,1-17 0,53 17 31,-18 35-15,-18 18 0,-18 0-1,-17-36 1,0 1 0,-17-53 15,17-1-16,0-52 1,0 35 0,17 18-16,1 0 15,0 0 1,17 52 0,0 36-1,-17 0 16,0-35-15,-1-1 0,-17-34 15,0-19-15,0 19-16,0-19 15,18-52 1,-1 53-1,1 35 1,0 0-16,17 18 16,0 17-1,18 0 1,0-35 15,18 0-15,-54-17-16,19-19 31,-1-17-15,-17-17-1,-18-18 1,-18 52 0,-17 19-1,-18 17 1,35 35-1,0 36 1,36-1 0,17-17-1,1-35 1,52-18 0,-18-36-1,-17-17 1,-35 1 15,-18 34-31,0-35 16,-18 0-1,18 0 1,-17 18 0,34 17-1,1 71 1,17 18-1,0-18 1,-17-18 0,-18-17-16,18-1 15,-1-34 17,1-36-17,0 0 1,-1 17-1,1 1 1,0-18 0,17 53-1,-18 53 1,19 18 0,-1-54-1,0-17 1,-17-35-1,17-53 1,-35 35 0,-17-71-1,-19 36 1,1 53 15,17 53-31,36 35 16,17 35 15,36 0-15,-1-35-1,-34-36 1</inkml:trace>
  <inkml:trace contextRef="#ctx0" brushRef="#br0" timeOffset="96320.07">11994 15452 0,'0'0'16,"-18"-53"0,36 0-1,35 18 1,17-1 0,-17 19-1</inkml:trace>
  <inkml:trace contextRef="#ctx0" brushRef="#br0" timeOffset="97340.49">12735 15399 0,'0'0'0,"17"0"16,-17 17-1,18-17 1,0 18-16,35 0 16,-36-18-1,89 0 1,17-71 0,-17-35-1,-35 18 1,-18-71-1,-36-17 1,-17 17 0,-17 71-1,17 53 1,0 52 15,17 1-15,1 0-16,0-1 15,-1 1-15</inkml:trace>
  <inkml:trace contextRef="#ctx0" brushRef="#br0" timeOffset="97651.73">13176 14728 0,'-36'-52'16,"54"16"0,35-34 15,-35 34-31,-1 19 0,36-36 31,-18 35-31,-35 1 16,18 17-16,17-18 15,1 53 1,17 18 0,-1 35-1,1-17 1</inkml:trace>
  <inkml:trace contextRef="#ctx0" brushRef="#br0" timeOffset="98021.05">13899 14217 0,'0'0'0,"0"-53"16,0 35 0,-35-17-1,-18 35 1,0 18 0,17 52-1,36 1 1,36 35-1,17-36 1,35-34 0,0-54-1,-35-35 1</inkml:trace>
  <inkml:trace contextRef="#ctx0" brushRef="#br0" timeOffset="98237.66">14110 14093 0,'0'0'0,"0"-17"0,0-1 0,0 36 47,0-1-47,53 36 15,-17 0 1,34 18-1,-34-18 1,-36-36 0</inkml:trace>
  <inkml:trace contextRef="#ctx0" brushRef="#br0" timeOffset="98537.89">14481 14023 0,'0'-18'32,"18"36"-1,17 35 0,-18-18-31,19 36 16,-1-1-1,-35-35 17,-18-35-32</inkml:trace>
  <inkml:trace contextRef="#ctx0" brushRef="#br0" timeOffset="98756.51">14499 14076 0,'-18'-35'0,"36"70"0,-54-88 0,19 18 16,-1-1-16,18 1 16,35 0-1,18 35 1,53 53-1,0 53 1,-106 35 0,-141 17-1</inkml:trace>
  <inkml:trace contextRef="#ctx0" brushRef="#br0" timeOffset="100087.75">14657 13917 0,'0'-18'47,"-17"18"47,-19 0-78,19 0-1,-1 0 1,0 18 0,1 0-1,-18 35 1,17-18-1,0 18 1,18-36-16,18 54 31,0-36-31,-1-17 16,18 17 0,18-17-1,0-18 1,18-18-1,-36-17 1,0-18 0,-35-35-1,-17 0 1,-36 17 15,-35 18-15,35 53-1,0 18-15</inkml:trace>
  <inkml:trace contextRef="#ctx0" brushRef="#br0" timeOffset="101605.99">12841 15469 0,'17'0'31,"1"18"-15,-1-18-1,1 18-15,0-18 16,17 17-16,36 1 16,52-1-1,18-17 1,-70-17-1,35-36 1,-18 0 0,-18 0-1,-17 0 1,-35 36 0,-1-1 15,-17 0-16,-35 18 1,18 0-16</inkml:trace>
  <inkml:trace contextRef="#ctx0" brushRef="#br0" timeOffset="101892.03">13599 15240 0,'0'-18'32,"35"36"-1,1 0-15,-19-1-16,1-17 15,17 36 1,18-1-1,-53-18 1,-35 1 0,17 0-16,0-18 15,1 17-15</inkml:trace>
  <inkml:trace contextRef="#ctx0" brushRef="#br0" timeOffset="102456.64">12717 15469 0,'-18'0'16,"36"0"-16,-36 18 0,18 0 15,18 17 1,35 35 0,53 1-1,-36-18 1,-34-35 0,52 17-1,53 18 1,18-36-1,-18 1 1,-35-18 0,-1 0-1,-69 0 1,-54 0 31,18-18-47</inkml:trace>
  <inkml:trace contextRef="#ctx0" brushRef="#br0" timeOffset="102755.5">13670 15752 0,'0'0'0,"17"0"31,1 17 1,-1 1-17,1-18-15,0 17 16,-1 19 0,1-1-1,-18-17 1,-35-1-1,-18 1 1,0 0 0,18-18-16</inkml:trace>
  <inkml:trace contextRef="#ctx0" brushRef="#br0" timeOffset="103531.32">12893 15716 0,'0'-35'15,"0"-18"1,18 71 31,-18-1-32,18 54 1,-1 35 0,19-18-1,17 18 1,17 0 0,-17-54-1,53 1 1,-18 0-1,-17-17 1,-36-36 0,-35-18 15,0 0-15</inkml:trace>
  <inkml:trace contextRef="#ctx0" brushRef="#br0" timeOffset="103889.68">13493 16228 0,'18'0'47,"-1"17"-32,1 1 1,-18 0 0,35 35 15,-35-36-31,0 1 31,-17-18-15,-1 0-1,-17 0 1,35 18-16,-35-18 16,-1 0-1,19 0-15</inkml:trace>
  <inkml:trace contextRef="#ctx0" brushRef="#br0" timeOffset="104423.82">13881 16528 0,'18'-18'31,"-1"18"-31,19-18 15,-1 18 1,0-17-16,36-1 16,-1 0-1,-34 18 1,-19-17 0,-34 17-1</inkml:trace>
  <inkml:trace contextRef="#ctx0" brushRef="#br0" timeOffset="104773.67">14128 15875 0,'-18'-35'32,"36"35"-17,0-18-15,-1 18 16,1 0-16,53-18 15,34-17 1,-34 18 0,-36-1-1,-70 18 1</inkml:trace>
  <inkml:trace contextRef="#ctx0" brushRef="#br0" timeOffset="105093">14357 15346 0,'0'0'0,"-17"0"32,34 0-17,1-18-15,53 1 16,34-1 15,-87 0-31,35 1 16,0-1-1</inkml:trace>
  <inkml:trace contextRef="#ctx0" brushRef="#br0" timeOffset="105303.11">14516 15064 0,'0'0'0,"18"0"0,-1-18 15,1 18-15,70-35 32,-52 35-32,52-36 15</inkml:trace>
  <inkml:trace contextRef="#ctx0" brushRef="#br0" timeOffset="106132.56">14745 16210 0,'0'18'0,"0"-36"16,0 53 0,18-17 15,0-18-15,-1-18 15,1 1-16,0-36 1,35-35 0,-18-18-1,0 0 1,-17 35-16,17-52 16,36-89-1,-18 18 1,-1 0-1,-16 71 1,17-36 0,-18 18-1,-17 70 17,-18 36-17,0 17 1</inkml:trace>
  <inkml:trace contextRef="#ctx0" brushRef="#br0" timeOffset="106607.81">15045 14817 0,'0'0'0,"0"-18"31,18 18-31,-18-18 15,53-35 1,0-17 0,0-1-1,-36 18-15,36-17 16,-17-1 0,-19 36-1,1 35 48,-18 18-63,17-1 15,19 36 1,17 35 15,-36-52-31,1 17 16,17 35-1,-35-35 1,-17-18-16</inkml:trace>
  <inkml:trace contextRef="#ctx0" brushRef="#br0" timeOffset="109634.07">15804 14146 0,'-18'-35'31,"36"70"-31,-36-88 16,18 71 15,18 35 0,-18-35-31,35 52 16,-35-17-16,71 176 31,-36-87-15,-35-72-16,35 124 15,0-35 1,1 0 15,-1-36-15,0 71-1,-17-106 1,0-17 0,-1-1-1,1-52 1,-18-36 15,-18-17 0,1 0-31</inkml:trace>
  <inkml:trace contextRef="#ctx0" brushRef="#br0" timeOffset="109881.26">15963 15663 0,'-18'0'16,"36"0"31,34 18-32,-52 0 1,18-18-16,17 35 16,1-35-1</inkml:trace>
  <inkml:trace contextRef="#ctx0" brushRef="#br0" timeOffset="110180.27">16298 15593 0,'17'-18'32,"-34"36"-32,17-36 15,-18 36 1,-35 17-1,18-17 1,17 17 0,-17 18-1,17-18 1,1 0 0</inkml:trace>
  <inkml:trace contextRef="#ctx0" brushRef="#br0" timeOffset="124798.05">12488 10760 0,'0'17'0,"17"-17"16,-17 18-1,18-18 17,-36 0-32,18-18 15,-17 1 1,-18-36-1,17 18-15,0-1 16,1-17 0,-1-53-1,53 18 17,18 53-17,53 0 1,-35 35-1,17 35 1,-53 18 0,-35-18-1,-35 18 1,-1-18 0,1 1-1,0-19 1,53-17-1,-1 0 1,107 18 15,17 17-15,-71-17 0,-52 0-1,-36 17 1,-35 0-1,-141 36 17,124-54-32,35-17 15,-18-35 1,35 0 0,0-18-1</inkml:trace>
  <inkml:trace contextRef="#ctx0" brushRef="#br0" timeOffset="125250">12999 10248 0,'0'0'0,"18"-17"31,0 17-31,70-36 16,-71 19-16,54-19 16,17 1-1,-53 17 1,-87 18 15,34 18-15,-35 0-16,0-1 31,53 19-15,0 52-1,35 18 1,1 17-1,-19-35 1,1-35 0,-18-35-1</inkml:trace>
  <inkml:trace contextRef="#ctx0" brushRef="#br0" timeOffset="125798.57">13423 10142 0,'0'0'0,"35"53"31,-17-35-31,-1 17 16,18 18-1,-17-35-15,0 17 16,17 36 0,-17-54-1,-18 18 1,0-52 15,-18-1-15,0-17-1,-17-53 1,17 52 0,1-52-16,-18-53 15,35 53 17,17 53-17,18 35 1,54 35-1,-19 36 1,-17-1 0,-53-17-1,-53 0 1,-35 0 0,17-36-1</inkml:trace>
  <inkml:trace contextRef="#ctx0" brushRef="#br0" timeOffset="126249.32">12258 11289 0,'0'0'0,"-17"18"31,34-18-16,1-18-15,123-17 16,53-18 0,282-88-1,142-18 1,-54 35 0,-158 36 15,-212 71-16,-176-1 1,-54 18 0,-52 18-1</inkml:trace>
  <inkml:trace contextRef="#ctx0" brushRef="#br0" timeOffset="135602.18">10847 9066 0,'0'0'0,"0"18"15,18-18 1,-18 18-16,18 17 16,17 53-1,0-35 1,18 53 0,-18-18-1,-17 0 1,0-17-1,-1-1 1</inkml:trace>
  <inkml:trace contextRef="#ctx0" brushRef="#br0" timeOffset="135852.54">11271 10442 0,'0'0'0,"0"18"16,0-1-16,17 19 16,-17-19-1,18 19 1,17-1 0,-17 18 15,0-18-31,17 18 15,0-18 1</inkml:trace>
  <inkml:trace contextRef="#ctx0" brushRef="#br0" timeOffset="136352.07">11712 11254 0,'0'0'0,"35"88"31,-35-71-15,35 36-1,1 0 1,-19 0 0,18 18-1,1-1 1,-1 18-1,-17-52 1,-1-1 0,19 18-1,-1-18 1,0 18 0,0 18-1,-17-1 1,0 18-1,17-35 1,-17-17-16,17 17 16,35 17-1,-52 1 1,17 17 0,1 0-1,-19-17 1,1-18-1,17-18 1</inkml:trace>
  <inkml:trace contextRef="#ctx0" brushRef="#br0" timeOffset="136619.4">12699 13300 0,'0'0'0,"18"17"0,0 1 16,17 0-1,-17-1-15,17 19 16,18 16-1,0 19 17,-53-36-32</inkml:trace>
  <inkml:trace contextRef="#ctx0" brushRef="#br0" timeOffset="140225.42">12999 11747 0,'0'0'0,"0"-17"31,18 17-16,-18-18 1,18 18-16,-1 18 31,-17-1-15,0 1 0,18 17-1,-1 1 1,1-36-16,0 35 15,-1-17 1,1-18 15,0-18 1,-18 0-32,35-35 15,0-17 1,-17 52-1,17-105 1,0 35 0,1-18-1,-1 18 1,-17 70 0,-1 18-1,-17 18 1,0-1-1</inkml:trace>
  <inkml:trace contextRef="#ctx0" brushRef="#br0" timeOffset="142487.23">14110 11236 0,'0'-18'0,"0"1"32,0-1-17,18 18 17,17 35-17,-17 1 1,0-19-16,17 19 15,18 16 1,-35-16 0,17-1-1,-35-53 17,17 1-17,-17-1 1,18-35-1,35-35 1,0 0 0,0 0-1,-18 35 1,36-18 0,-54 53-1,-17 1 16</inkml:trace>
  <inkml:trace contextRef="#ctx0" brushRef="#br0" timeOffset="143521.16">13352 12224 0,'0'0'0,"0"-18"0,0 0 32,0 1-32,18 17 15,-18 17 17,17 1-32,1 0 15,0 52 1,35-17-1,-36 0 1,18 0 0,-17-35-1,0-54 32,-18-52-31,17 53-16,-17 0 15,36-106 1,-1-1 0,-17 37-1,17 52 1,-35 35 0,17 18-1,-17 18 1,0-1-1,18-17 1,0 18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10-10T05:23:48.486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2910 5080 0,'18'0'0,"-36"0"0,54-18 16,-19 1-16,1-1 0,70-35 15,-35 36 1,-18-19-1,-17 19 17,0-19-17,-18 19 1,0-1 0,-53 36-1,-53 35 1,-212 176 15,212-88-15,71-70-16,-18 140 15,89 1 1,87-71 0,-17-106-1,88-17 1,-18-71-1,-70-53 17,-88 36-17,-54-19 1,-34 19 0,-1 35-1,54 35 1,87 0-1,1 0 1,52 0 0,-35 35-1,-52 0 1,-36 53 0,-36 1-1,-16-1 1,34-71-1</inkml:trace>
  <inkml:trace contextRef="#ctx0" brushRef="#br0" timeOffset="255.35">3651 5115 0,'0'0'0,"0"-17"0,18 34 32,-1 54-17,-17-36-15,18 53 16,17 53 0,1 1-1,-36-72 1,0 1-1</inkml:trace>
  <inkml:trace contextRef="#ctx0" brushRef="#br0" timeOffset="791">4180 5415 0,'0'-18'0,"0"36"0,0-53 15,-17 35 17,-1 0-32,18 17 15,-35 19-15,17 17 16,18 53-1,18-54 1,35-16 0,17-36-1,-17-36 1,-35-193 31,-54 176-47,-16 18 15,-19 35 17,53 18-17</inkml:trace>
  <inkml:trace contextRef="#ctx0" brushRef="#br0" timeOffset="1233.29">4498 5115 0,'0'0'0,"0"-17"16,-36-36-1,19 53-15,34 53 32,19 70-17,-1-17 1,-35-53-1,18 53-15,-18 17 32,0-70-17,-18-35 1,18-71 0,18-35-1,35-36 1,17 36-1,1 70 1,-1 54 0,-52 52-1,-36 0 1,-105-17 15,35-54-15,88-34-16</inkml:trace>
  <inkml:trace contextRef="#ctx0" brushRef="#br0" timeOffset="1889.13">5203 5362 0,'88'-53'31,"-176"106"-31,159-123 15,-71 52-15,-35-17 16,-1-1 0,1 19-1,0 70 1,17-18 0,0 71-1,36-18 1,17-17 15,1-54-15,17-17-1,-18-35 1,-18-18 0,-17 0-1,0 71 16,18-1-31,0 1 16,35 17 0,17-35-1,18-53 1,-17-52 0,-36-19-1,-35-52 16,-53 52-15,0-17 0,0 106-1,36 123 1,17 124 0,35 17-1,0-88 1,18 0-1,18-105 1</inkml:trace>
  <inkml:trace contextRef="#ctx0" brushRef="#br0" timeOffset="2685.46">4233 6438 0,'0'-88'47,"0"176"-47,0-194 0,0 124 15,0 35 1,0-18-16,-17 53 16,-19 53-1,19-52 1,-19-1 15,36-106 0,0-17-31,0-36 16,18-105 0,17-36-1,53 54 1,36 105 0,-36 88-1,18 106 1,-18 18-1,-17-18 1,-54-71 0,1 1-1,-36-71 1</inkml:trace>
  <inkml:trace contextRef="#ctx0" brushRef="#br0" timeOffset="2868.58">4268 6421 0,'-17'-18'0,"34"36"0,-52-36 0,53 18 47,35 0-47,0 0 0,52-18 16,19 18-1,52-35 1,-123 17-16</inkml:trace>
  <inkml:trace contextRef="#ctx0" brushRef="#br0" timeOffset="3084.96">5115 6156 0,'0'0'16,"18"-35"-16,-1-18 0,-17 17 31,0 54-31,-17 53 31,-36 87-15,18-34 0,-1 35-1,19-36 1,-1-70 0,53-53-1</inkml:trace>
  <inkml:trace contextRef="#ctx0" brushRef="#br0" timeOffset="3389.33">5662 6315 0,'0'0'0,"35"-36"16,-17 19-16,-1-1 0,-17-17 31,-35 17-15,-53 54-1,0 16 1,17 72 0,54-1-1,52-34 1,71-54 0,-1-35-1,19-35 1,-36-18-1,-70 17 1</inkml:trace>
  <inkml:trace contextRef="#ctx0" brushRef="#br0" timeOffset="5535.45">1446 1111 0,'0'-17'0,"0"34"0,0-52 15,0 0 1,0 17 15,0 36-15,18 35-1,0-36-15,-18 54 16,17 88 0,-17-18-1,-35 194 1,-18-71-1,0-87 1,0-71 0,36-71-1,17-17 1,0-36 0,35 0 15,0 18-16,36-17 1,70-19 0,88 1-1,-17 0 1,-106 35-16,158-36 16,89 1-1,-53 18 1,-106 17-1,-124-18 1,-17 18 0,-70 0 15,-1 0-15,18-18 15,0 1 0,0-36-15,18 0-1,-1 35-15,19-88 16,-1 36 0,18-36-1,17-53 16,-34 124-31,69-106 16,-16 53-16,69-36 16,89 1-1,-141 70 1,0 17 15,-106 1-15,-18 18-1,-35-1 1,0 0 0,-35 18-1,-88 18 1,52 0 0,1-1-1,17-17 1,0 18-1,71-18-15,-124 17 16,-141 1 15,89 0-31,-318 17 47,476-35-47,-141 35 16,88-17-1,123-18 17,1 0-32</inkml:trace>
  <inkml:trace contextRef="#ctx0" brushRef="#br0" timeOffset="6119.38">2011 1605 0,'35'-53'15,"-35"36"1,18-1-16,-18 0 15,-18 1 1,-88 34 0,36 19-1,17-19 1,-35 54 0,70-36-16,18-17 15,18 35-15,87 0 31,125 17 1,-195-17-17,-106 0 1,36-35-16,-71 17 16,0-18-1,71-52 1,35 18-16,0-1 0</inkml:trace>
  <inkml:trace contextRef="#ctx0" brushRef="#br0" timeOffset="6535.66">2099 1605 0,'0'0'16,"53"-18"-16,-18 1 0,53-18 16,-52 35-1,-36 17 16,-36 71-15,19-17 0,-1 17-1,0 18 1,1-53 0,17-35-1,17-54 1,1-105-1,0 53 1,17-71 0,-17 89-1,35 34 1,-18 107 0,0 52 15,0-34-16,-17 16 1,-18-34 0,-18-53-16</inkml:trace>
  <inkml:trace contextRef="#ctx0" brushRef="#br0" timeOffset="6687.2">2240 1834 0,'0'0'0,"0"-17"0,-18-18 15,18 17 1,89-17 0,-36 17-1,70-53 1</inkml:trace>
  <inkml:trace contextRef="#ctx0" brushRef="#br0" timeOffset="7090.93">2663 1535 0,'0'-36'15,"0"72"-15,0-89 16,0 35 0,0 36 15,0 17-31,18 53 16,0 53-1,-1-53 1,-17 1-1,0-54 1,-17-106 15,-1 1-15,0 17 0,1-53-16,34-35 31,72 53-16,-37 88 1,19 17 0,0 36-1,-107 18 1,-122 17 0,87-70-16</inkml:trace>
  <inkml:trace contextRef="#ctx0" brushRef="#br0" timeOffset="8287.25">4057 1729 0,'-71'0'32,"142"0"-32,-159 0 0,70 0 0,0 0 15,-17 0 1,106 0 0,140-36-1,-105 19 1,406-72-1,-301 54-15,477-71 16,-18 1 0,54-1-1,-301 35 1,-229 54 0,-159-1 15,-70 18-16,-36 0 1,1 0 0,70-18-16</inkml:trace>
  <inkml:trace contextRef="#ctx0" brushRef="#br0" timeOffset="8522.82">7496 1005 0,'0'0'0,"-17"0"0,-19 0 16,54 0 0,35 0 15,-36 0-31,54 18 0,17 17 31,-53 1-15,-17 17-1,-106 35 1,-106 18 0</inkml:trace>
  <inkml:trace contextRef="#ctx0" brushRef="#br0" timeOffset="9754.36">8678 829 0,'0'0'0,"18"0"0,17-35 31,-35 17 0,-18 18-15,1 0-16,-54 0 15,-52 18 1,87-1 0,-52 1-1,-18 35 1,89-18-1,17 18 1,0 0 0,17 18-1,1-18 1,0-1 0,-1 1-1,-17 18 1,0-1-1,0 1 1,18-36 0,17 1-1,36-19 1,17-34 15,18-54-15,-36 36-1,-17-71-15</inkml:trace>
  <inkml:trace contextRef="#ctx0" brushRef="#br0" timeOffset="9937.69">8378 1111 0,'0'0'16,"-53"18"-16,18-18 0,-36 18 15,142-18 16,35 0-15,17-18 0,-88 0-1,54 1-15,-54 17 16</inkml:trace>
  <inkml:trace contextRef="#ctx0" brushRef="#br0" timeOffset="10507.53">9066 864 0,'0'0'0,"-18"0"0,18-17 15,-17 17-15,-1 0 32,18 53-1,35 35-16,-17-18 1,0-52-16,17 35 31,35-35-31,1-18 16,0-53 15,-1-18-15,-35-17-1,-17 17 1,-18 54 0,-35 34-1,-18 71 1,18 18 0,-1 0-1,19-18 1,-1 36-1,0-1 1,1-52 0,17-1-1,0-52 17,0 0-17,0-36 16,0 0-31,0 1 0</inkml:trace>
  <inkml:trace contextRef="#ctx0" brushRef="#br0" timeOffset="14443.48">9824 1094 0,'0'0'0,"-17"-18"0,-1 18 32,1 0-32,34 0 31,1-18-31,35 18 16,176-35-1,-53 0 1,-123 35-16,88-36 15,18 1 1,-141 35 0,-18-17 15,-53 17-15</inkml:trace>
  <inkml:trace contextRef="#ctx0" brushRef="#br0" timeOffset="14697.8">10477 794 0,'0'0'0,"-18"0"0,1 0 16,-1 17 15,36-17-31,52 18 31,-34 0-31,-1-18 0,53 35 16,-53 18 0,-123 70 15,-18-87-15</inkml:trace>
  <inkml:trace contextRef="#ctx0" brushRef="#br0" timeOffset="15089.08">9736 1393 0,'0'0'0,"-17"0"0,52 0 32,0 0-17,89 0 1,105 0-1,-35 0 1,71-17 0,-71-1-1,-106-17 17,-88 17-32,-18 1 15,0 17-15</inkml:trace>
  <inkml:trace contextRef="#ctx0" brushRef="#br0" timeOffset="15374.44">10689 1252 0,'-18'0'0,"36"0"0,-36 18 16,18 0-1,18-18 1,-1 0 0,19 35-1,34 35 17,-52-34-17,-36 17-15,-35 0 16,-105-1-1</inkml:trace>
  <inkml:trace contextRef="#ctx0" brushRef="#br0" timeOffset="15760.25">9578 1587 0,'35'18'31,"-70"-36"-31,87 36 0,-16 0 0,158 35 32,-124-36-32,248 89 31,-248-88-15,36 17-16,-53-17 15,18-1 1,-54 1-1,-17-36 1</inkml:trace>
  <inkml:trace contextRef="#ctx0" brushRef="#br0" timeOffset="16022.81">10583 1729 0,'-35'0'15,"35"17"1,17 1 0,-17 0 15,18-1-31,0 36 16,-1-35-1,-17 35 1,-35-18-1,-53 0 1,-18-35-16</inkml:trace>
  <inkml:trace contextRef="#ctx0" brushRef="#br0" timeOffset="16490.47">9401 1923 0,'0'0'0,"18"0"16,-1 0-1,1 17-15,0-17 16,-1 18-16,72 17 15,16 36 1,19 17 15,-18 0-15,-36-35 0,1-18-1,-54-17 1</inkml:trace>
  <inkml:trace contextRef="#ctx0" brushRef="#br0" timeOffset="16848">10036 2170 0,'0'0'0,"18"17"32,-18 1-17,17-1 1,-17 36-1,0-35-15,18 35 16,-36 18 15,-17-19-15,0-34-16,-89 35 16,-105-35 15</inkml:trace>
  <inkml:trace contextRef="#ctx0" brushRef="#br0" timeOffset="19123.91">11112 706 0,'0'0'15,"-35"0"1,17 0-1,18 17 1,0 1 0,0-1-1,0 1-15,0 35 16,18 18 0,17 17 15,-17-71-31,17-17 15,35-17 1,-17-36 0,-17-18-1,-19-17 1,1 18 0,-36 34-1,1 36 1,-1 18-1</inkml:trace>
  <inkml:trace contextRef="#ctx0" brushRef="#br0" timeOffset="19491.25">11624 741 0,'0'-53'32,"-18"53"-17,18-18-15,-35 18 16,-1 18 0,-34 17-1,52 0 1,18 1 15,53-1-15,0-17-1,18 17 1,-89 0 0,-35 0-1,-106 36 1</inkml:trace>
  <inkml:trace contextRef="#ctx0" brushRef="#br0" timeOffset="19775.34">11288 1182 0,'0'0'0,"18"0"16,-18 17 31,0 1-32,-18 0-15,18 35 16,-17 35-1,17-35 1,0-36 0</inkml:trace>
  <inkml:trace contextRef="#ctx0" brushRef="#br0" timeOffset="20290.96">11412 1235 0,'0'-18'0,"0"36"0,0-54 15,0 19-15,0 34 47,0 36-31,0 36 0,0-54-1,0 18 1,0-36 15,18-34-31,-18-19 16,35-34-1,-18-36 1,19 71 0,-19 88 15,1 0-16,17 17 1,1-17 15,-19-35-15,18-36 0,-35 0-16,36-34 15,17-107 16,-53 106-15,-18 71 0,0 17-1</inkml:trace>
  <inkml:trace contextRef="#ctx0" brushRef="#br0" timeOffset="20974.4">11024 1887 0,'17'-53'31,"1"53"-31,0-17 16,35-1-16,35 18 31,-53-17-31,-17 17 16,35 0-1,-18 0 1,-53 35 15,-17 0-31,35-17 16,-53 70 15,53-35-31,0-18 16,0-17-1,0 17 1,0-17 0,18-1-1,-18-34 16,-18-1-31,-35 0 32,-35 1-17,0 17 1,35 17 0,71-17-1</inkml:trace>
  <inkml:trace contextRef="#ctx0" brushRef="#br0" timeOffset="21425.38">11482 1905 0,'18'0'0,"-36"0"0,18 0 15,-17 0 1,-1 18-1,-17 35 17,17 35-17,18-53 1,0 0 0,18-88 15,0 36-16,-18-1-15,17-35 16,1-53 0,17 1-1,18 52 1,18 53 15,-36 17-31,18 36 16,-53 0 15,-53-18-15,-88 1-1,88-36-15</inkml:trace>
  <inkml:trace contextRef="#ctx0" brushRef="#br0" timeOffset="23697.18">10354 2417 0,'0'0'0,"0"0"31,0 17-15,0 1-16,-18 52 15,18 1 1,-18 35 0,1-18-1,-1-53 1,18-52-1,0-36 17,18-36-17,-18 37-15,17-37 16,19-34 0,16 35-1,-16 70 1,34 18-1,-17 53 1,-35-18 0,-36 53-1,-52 1 1,-36-36 0,53-18-1,35-18 1,36 1 31,17 0-32,0 17 1,1-17 0</inkml:trace>
  <inkml:trace contextRef="#ctx0" brushRef="#br0" timeOffset="24061.89">10759 2469 0,'0'0'0,"-17"-35"0,-1 18 0,-17-19 16,17 36 0,0 0-16,18 53 31,36 35-16,-19 1 17,1-54-17,-18-18-15,35 1 16,-17-36 0,52-87 15,-17 34-16,-53 36-15,53-36 16,-53 18 0</inkml:trace>
  <inkml:trace contextRef="#ctx0" brushRef="#br0" timeOffset="29880.64">5556 1746 0,'18'0'0,"-36"0"16,36-17-16,-1 17 16,-17-18-16,36 0 31,-36 1-16,17 17 1,-34 0 0,-1 17-1,0-17-15,-17 36 16,-36 17 0,36-1-1,-18 54 1,53-18-1,18-35 1,17 0 15,0-53-31,54-17 32,-36-19-17,-1-17 1,1 1-1,-53 34 1,-35 0 0,17 18-1,1-17 1,34-1 0,19 0-1,17 1 1,-36 17-1,1 0 1,-18 17 0,18 1-1,-1 35 1,1-18 0,-1-35-1,-17 35 1,0 1-1,0-19 1</inkml:trace>
  <inkml:trace contextRef="#ctx0" brushRef="#br0" timeOffset="30882.3">5062 1834 0,'0'0'0,"0"-17"16,0-1-1,0 36 17,0-1-17,0 19-15,0 70 32,18-36-17,52 18 1,36-17-1,-18-71-15</inkml:trace>
  <inkml:trace contextRef="#ctx0" brushRef="#br0" timeOffset="31145.44">5838 1676 0,'0'0'0,"18"0"0,-1 0 0,1 0 16,70 17 0,-35 19-1,0 52 1,-35-35-1,-53 70 1,-36-52-16</inkml:trace>
  <inkml:trace contextRef="#ctx0" brushRef="#br0" timeOffset="34746.83">2099 4692 0,'0'0'0,"-35"-53"31,17 71-15,18 52 0,0 107-1,0-1 1,35 141-1,-35-211 1,18 106-16,17 105 16,-35-122-1,0 69 17,-17-35-17,-1-105 1,-17 52-1,17-35 1,-17-35 0,17-18-1,-17-35 1,35 0 0,0 35-1,17 1 1,19-19-1,-1-35 1,71-17 0,282-36 31,-282 18-47,176-17 15,-141 17-15,194-35 16,247-1-1,53 1 1,35 17 0,-246 1-1,123 34 1,-18 19 0,-353-19-1,18-17 1,-106 0-1,-17 0 17,-54-35-32,1-18 15,0 18 17,-18-71-17,17 0 1,1-106 15,0 124-31,-18 35 16,-18-141-1,-35-53 1,-17-52 0,-1-1-1,0 0 1,36-35 15,18 246-15,17-52-16,-18-35 15,36 52 17,17 36-17,-18 18 1,1 34-1,0 19 1,-18-18 0,0-1-1,-53 1 17,18 35-17,-71-18 1,-106 18-1,36 0 1,-177 18 15,-70 17-31,-371 1 47,459-1-47,176-35 16,-282 35-1,71-17 1,35-1 0,35 19-1,123-36 1,-52 17 0,0 1-1,105-18 1,-70 35-1,35-17 1,54-18 0,52 17 15,17-17-15,1 0-1,18 0 1,-19 0-1,19 0 1,-36 0 0,35 0-1,36 0 17,-1 0-17,1 0-15,0 18 16,-1 0-16</inkml:trace>
  <inkml:trace contextRef="#ctx0" brushRef="#br0" timeOffset="36104.07">4392 3634 0,'0'0'0,"106"-53"47,-89 35-47,-17 0 31,-17 18-15,-36 0 15,-53 53-15,35-17-1,36-19-15,-35 19 16,52-1-16,18 0 15,0 0 1,88-17 0,71 0 15,-36-1-15,-87 1-16,34 17 15,1 18 1,-71 0-1,-53 0 1,-71-18 0,19-17 15,-37-18-15,37-53-1,52-18 1</inkml:trace>
  <inkml:trace contextRef="#ctx0" brushRef="#br0" timeOffset="36497.73">4286 3334 0,'0'0'0,"-18"-18"0,1 0 16,17 1 0,0 34-1,0 1 1,17 0 0,19 70-1,-1 53 1,0-35-1,-17-53-15,17 53 16,0 52 0,-17-34-1,-18-54 1,18-17 0,-18-17-1,17-36 1,-17-18-1</inkml:trace>
  <inkml:trace contextRef="#ctx0" brushRef="#br0" timeOffset="37165.26">5221 3492 0,'0'-17'0,"0"34"0,-18-52 16,1 18-1,-1 17-15,0-18 16,-52 18-1,-18 18 1,17 17 0,-52 0-1,34 18 1,89 18 15,71-36-15,-18-35-16,88 18 15,18 17 1,-71-18 15,0 19-15,-70 17 0,-71 0-1,-106-1 16,106-34-31,-106-18 16,89-35 0,52 17-16,18-17 15</inkml:trace>
  <inkml:trace contextRef="#ctx0" brushRef="#br0" timeOffset="37532.19">4921 3281 0,'0'0'0,"-18"-18"0,18 1 0,-17-19 31,17 54-15,17 0-1,-17-1-15,36 71 16,34 124 15,-34-88-31,-19-72 16,36 107-1,-18-35 1,-17-36 0,-18-18 15,0-87 0,-18 17-15</inkml:trace>
  <inkml:trace contextRef="#ctx0" brushRef="#br0" timeOffset="43283.81">7267 6103 0,'0'0'0,"18"0"16,-18-18-1,0 36 32,17-18-15,-17 18-17,53-18 1,141 17-1,-70-17-15,193 0 16,300-35 0,-193 17-1,175-17 1,-457 35 0,-54 0-1,-88-18 1,-18 18-1,-17-17 17,0-1-32</inkml:trace>
  <inkml:trace contextRef="#ctx0" brushRef="#br0" timeOffset="43553">9472 5856 0,'0'0'0,"0"-18"15,17 18 17,1 18-17,70 35 16,-35-18-31,18 36 32,-89 17-17,-53-17-15</inkml:trace>
  <inkml:trace contextRef="#ctx0" brushRef="#br0" timeOffset="46169.1">9913 4762 0,'0'0'16,"17"0"-1,-17 18-15,36 53 32,-19-36-32,18 71 15,1 176 1,-36-194-1,17 159 1,-17-70 0,0 87-1,0 18 1,0-17 0,18-18-1,-18-106 1,18 88-1,-18-17 1,0-36 0,-36 1-1,19 17 17,-1-106-17,18 0-15,18 36 31,35 17-15,-36-71 0,-17-34-1,18 16 1,-18-34 0,0 17-1,0 1 1,0-19-1,18-17 1,-1 0 0,71-17 15,-17 17-31,70-18 31,141 0-15,-17 18-16,193-17 31,54 17-15,-18 0-1,-230 17 1,54-17 0,-159 18-1,-124-18 1,-70-18-1,-36 1 1,0-1 0,54 0-16</inkml:trace>
  <inkml:trace contextRef="#ctx0" brushRef="#br0" timeOffset="46487.51">12929 8431 0,'0'0'0,"0"18"15,35-18 1,-35 18-16,71-1 15,-19 1 1,19 17 0,-18 18-1,-53 0 1,-53 18 0,-88 17 15,-88-35-31</inkml:trace>
  <inkml:trace contextRef="#ctx0" brushRef="#br0" timeOffset="47189.05">10318 6509 0,'0'0'15,"0"-18"-15,-17 18 16,17-18 0,-18 18-1,36 0 1,52 18 15,124-18-15,53 0-1,-88-18-15,388 1 32,-159 17-32,123-18 15,-281 1 1,-54 17-1,-123-18 1,-88 0 0,-36 1-1,53-1 1</inkml:trace>
  <inkml:trace contextRef="#ctx0" brushRef="#br0" timeOffset="47437.59">12594 6191 0,'0'0'0,"17"0"47,1 0-47,0 0 0,-1 0 15,1 18-15,35 17 16,35 36-1,-53 17 1,-52-35 0,-142 35-1,71-70-15</inkml:trace>
  <inkml:trace contextRef="#ctx0" brushRef="#br0" timeOffset="48036.3">9913 4886 0,'0'0'0,"-18"0"15,36-18 1,193 1 15,19-1-31,-72 0 16,19 18-16,34 0 0,460-17 15,-230 17 1,264 0 15,-493 0-15,-36 0-1,-194 0 1,-34-18 0,-19 0-16</inkml:trace>
  <inkml:trace contextRef="#ctx0" brushRef="#br0" timeOffset="48252.3">12752 4604 0,'0'0'0,"-17"-18"15,-1-17 1,0 35 0,89 17-1,-18 19 1,35 34 15,-53 1-31,-35-18 31,-53 0-31</inkml:trace>
  <inkml:trace contextRef="#ctx0" brushRef="#br0" timeOffset="49671.62">14075 3704 0,'0'0'0,"0"-17"15,0 34 17,0 18-32,0 1 15,0 17-15,-17 0 0,17 105 16,-18 107-1,0-89 1,1-88-16,-19 89 16,-34 52-1,-1-52 1,36-72 15,17-69-15,36-19-1,70-17 1,124-17 0,194 17-1,387 17 17,-140 19-17,-441-36-15,370 17 16,-265-17-1,36 0 1,-142-17 0,-105-1-1,-88 0 1,-36 1 0,-17-19 15,-18 1-16,18 0 1,17 0 0,-17-36-1,35 0 1,0-70 0,18-70-1,17 52 1,35-53-1,-17 18 1,-17 71 0,-19 87-1,-17-16 1,-70 16 0,-89 19 15,-141-1-16,-194 18 1,53 0 0,-564 35-1,564 1 1,-88-1 0,405-18-1,18 1-15,-123 17 16,88 1-1,53-36 17</inkml:trace>
  <inkml:trace contextRef="#ctx0" brushRef="#br0" timeOffset="50327.95">15028 4445 0,'0'0'0,"0"-18"16,-18-52-1,0 17 1,18 35-16,-35-17 16,-18 17-1,0 18 1,-70 53 15,70-17-31,35 16 16,36-16-1,52 34 1,19 18 0,16-17 15,-52 0-16,-70-54 1,-89 18 0,-53 1-1,0-36 1,124-36 0</inkml:trace>
  <inkml:trace contextRef="#ctx0" brushRef="#br0" timeOffset="50703.39">15204 4533 0,'0'0'0,"0"-17"16,0 34-1,0 1 1,0 17-1,0 0 1,0-17-16,18 35 16,17 17-1,18-17 1,17-53 0,-34-17-1,34-71 16,-70 17-15,0-17-16,-35 0 16,0 52-1,17 19 1</inkml:trace>
  <inkml:trace contextRef="#ctx0" brushRef="#br0" timeOffset="51169.82">15610 4322 0,'0'0'0,"0"-36"32,0 19-32,0-1 15,0 36 1,0 17-1,17 53 1,19 36 0,-36-19 15,17-34-15,-17-36-16,0-52 46,18-36-30,17 0 0,-17 35-16,35-35 15,35 36 1,-17 34 0,-71 54 15,-18-54-31,0 1 0,-52 17 15,-36-17 1,35-18 0,36 0-1</inkml:trace>
  <inkml:trace contextRef="#ctx0" brushRef="#br0" timeOffset="51921.06">16386 4251 0,'0'0'0,"0"-18"0,0 1 16,0-1-16,-18 18 15,18 18 32,-17 35-31,-1 17 0,0-35-16,-17 89 15,17-36 1,-17-17-1,17-1 1,1-17 0,34-53 15,-17-18-15,18 1-1,-18-1 1,0 1 31,0-1-16,0 0-15,-18 18-1,18-17-15,0-36 16,0-53-1,36-18 1,-1 19 0,18 16-1,17 54 1,-17 123 0,-17-17-1,17 88 1,-36-1-1,1-52 1,-18-71 0,0-17-1</inkml:trace>
  <inkml:trace contextRef="#ctx0" brushRef="#br0" timeOffset="52095.26">16245 4480 0,'-18'-17'16,"18"-1"-16,35 18 31,-17 0-31,53 0 16,70 0-1,-106-18-15</inkml:trace>
  <inkml:trace contextRef="#ctx0" brushRef="#br0" timeOffset="52320.66">16897 4286 0,'18'-53'31,"-36"106"-31,18-106 0,0 36 16,-17 17-1,-19 35 1,19 18-1,-19 70 1,19-34 0,17-37-16,-18 19 15,1 17 1,17-70-16</inkml:trace>
  <inkml:trace contextRef="#ctx0" brushRef="#br0" timeOffset="52604.07">17144 4410 0,'0'-36'16,"0"72"-16,18-72 0,-18 19 16,0 34-1,-35 19 1,-36 52-1,1-18 1,17 36 0,53-35-1,35-1 1,53-34 0,36-36 15,-89-18-31</inkml:trace>
  <inkml:trace contextRef="#ctx0" brushRef="#br0" timeOffset="54121.69">13617 5891 0,'0'0'0,"-36"-53"31,36 36-31,0 34 16,0 19-1,-17 34 1,17-17-16,-18 71 16,-35 87-1,36-34 1,-19 105 0,36-123-1,18-89 1,35-17-1,53-35 1,17-36 0,195-17-1,140 17 17,-87 18-17,422 0 1,-422 0-1,87 0 1,-140-17 0,-71-1 15,-194 0-15,-18 18-16,0-17 15,-35-1 1,18 0 15,-18 1-15,0-1-1,0 1 1,0-1 0,0 0-16,17 1 31,-17-1-31,0 0 15,18 1 1,-18-19 0,0-17-1,-35-52 1,-36-19 0,1 36-1,-89-53 1,-211-36-1,158 125 1,-123-19 15,141 36-31,-159-1 32,194 36-17,-70 0 1,88 0-1,-88 18 1,-195 17 15,336-17-31,-212 0 16,124-1 0,-89 1-1,107 17 1,105-35-1</inkml:trace>
  <inkml:trace contextRef="#ctx0" brushRef="#br0" timeOffset="55474.93">13687 7832 0,'18'0'0,"-36"0"0,36 53 31,-18-36-31,0 54 15,-18 17 1,1-17-16,-1 70 16,-35 106-1,-18 0 1,36-106 0,-18 35-1,36-35 1,34-35-1,19-71 1,69 1 0,54-19-1,141-17 17,141 0-17,123 18 1,-158-1-1,158-17 1,-70 0 0,-229-17-1,17-18 1,-123-18 0,-106-18-1,-106-35 1,0 36-1,-35-71 17,70 70-32,18-35 31,18-53-15,17 36-1,0-53 1,1 34-1,-1 54 1,-18 18 15,-52 34-31,-35 19 16,-230-36 0,-247 0-1,53 18 1,-353-1-1,89 19 1,247 17 15,317 0-15,52 17 0,160-17 15</inkml:trace>
  <inkml:trace contextRef="#ctx0" brushRef="#br0" timeOffset="55856.64">14904 7267 0,'0'0'0,"0"-17"0,18-1 15,-1 18 1</inkml:trace>
  <inkml:trace contextRef="#ctx0" brushRef="#br0" timeOffset="55994.99">14904 7585 0,'0'0'0,"0"17"0,0 19 15,0-19 1,18-17-1</inkml:trace>
  <inkml:trace contextRef="#ctx0" brushRef="#br0" timeOffset="56141.65">14904 7832 0,'-17'17'16,"34"-34"-16,-34 52 0,17-17 15,17-18 1</inkml:trace>
  <inkml:trace contextRef="#ctx0" brushRef="#br0" timeOffset="58156.31">15345 3404 0,'0'0'0,"0"-17"31,18 17-31,-18-18 16,17 18 15,-17 18-15,0-1-16,0 54 15,0-36 1,0 36-16,0 17 15,0-35 1,-17-18 0</inkml:trace>
  <inkml:trace contextRef="#ctx0" brushRef="#br0" timeOffset="58856.2">15522 3316 0,'0'0'15,"52"35"17,-34 1-32,-18-1 15,0 18 1,0-18-16,0 36 31,0-18-31,-18 0 31,18-36-15,0-34 0,0-19-1,0-34 1,0-19-1,0 19 1,18-18 0,17 35-1,1 53 1,17 35 0,17 36-1,36 34 16,-53-69-15,-18-19-16,0 19 31,-17-36-15,-18-18 15,18 18-31,-18-53 16,35-70 15,-35 52-31,0 36 16,0 17-16,0-35 15,18 53 17,-18 18-32,0 0 15,0 17 1</inkml:trace>
  <inkml:trace contextRef="#ctx0" brushRef="#br0" timeOffset="59891.28">15204 6297 0,'18'18'31,"-36"-1"-15,18 1-16,0 70 31,0 0-15,0-17-1,18-18 1,-1-18-1,1-35 1,17-18 0,-17 18-16,17-35 15,18-35 1,-18-1 0,-17 1-1,-18-1 1,-35 53-1</inkml:trace>
  <inkml:trace contextRef="#ctx0" brushRef="#br0" timeOffset="60261.79">15821 6332 0,'0'0'0,"18"0"0,-36-17 31,1 17-31,-1 0 16,-35 0 0,18 17-1,0 1 1,35 17-1,0-17 1,17 35 0,71 35-1,-70-70 1,53 52 0,-71-52-1,-18-1 1,-88 1-1,36-36 1</inkml:trace>
  <inkml:trace contextRef="#ctx0" brushRef="#br0" timeOffset="61107.2">15416 8290 0,'0'0'0,"0"-17"32,0-1-32,0 0 15,-36 18 1,1-17 0,0 17-16,-18 35 15,-53 36 1,53-1-1,0 54 1,53-1 0,53-35-1,35-35 1,-17-53 0,35-35-1,-89 17 1</inkml:trace>
  <inkml:trace contextRef="#ctx0" brushRef="#br0" timeOffset="61613.46">15698 8449 0,'0'0'0,"0"-18"0,0 1 16,-18 17-1,18 17 32,-17-17-47,-1 71 16,-35-1 0,18 1-1,17-18 16,1-53-31,17 18 0,17-54 32,1 1-17,17-53 1,18-18 0,-18 35-1,18 36 1,-18 70-1,1 18 1,-19 0 0,19 18 15,-36-54-31,17 36 16,1-53-1,-36 0 1</inkml:trace>
  <inkml:trace contextRef="#ctx0" brushRef="#br0" timeOffset="61844.66">15592 8555 0,'0'0'0,"-35"0"16,17 0-1,53 0 1,36 0-1,0 0 1,70-18 0,-18 18-1,-70-17 1,-71 17 0</inkml:trace>
  <inkml:trace contextRef="#ctx0" brushRef="#br0" timeOffset="66175.33">16986 3369 0,'-18'0'16,"53"0"0,-35 18-1,0 17 1,0 35 0,0 36 15,0 0-16,0-35 1,0-54 0,0-17-1,0-17-15</inkml:trace>
  <inkml:trace contextRef="#ctx0" brushRef="#br0" timeOffset="66375.96">17021 3422 0,'-35'-53'16,"70"106"-16,-70-124 31,52 71-15,1 0-16,17 0 16,0-17-16,54 17 15,16 0 1,-69 0-1</inkml:trace>
  <inkml:trace contextRef="#ctx0" brushRef="#br0" timeOffset="66543.88">16986 3545 0,'0'0'15,"0"18"-15,17-18 47,18 0-47,1 0 16,-1-18-16,0 18 0</inkml:trace>
  <inkml:trace contextRef="#ctx0" brushRef="#br0" timeOffset="66793.3">17444 3351 0,'0'-17'31,"0"34"-15,0 19 0,0-19-16,0 36 15,0 53 1,0-18-1,0 18 1,0-71 0</inkml:trace>
  <inkml:trace contextRef="#ctx0" brushRef="#br0" timeOffset="67378.27">17568 3492 0,'0'0'0,"0"-17"0,0-18 32,0 17-17,17 36 1,-17 17 0,18-18-16,-1 89 31,-17-17-16,0-54-15,0 18 16,0-18 0,0-17-1,18-36 1,-18-53 15,35-17-15,-17 18-16,-18-54 31,18 54-15,-1 70-1,1 53 1,35 35 0,0 18-1,0-18 16,-36-71-31,1-69 32,-18-19-17,18 0 1,-18 18-16,17-17 16,-17-1-1,18 71 1,-18 18-1</inkml:trace>
  <inkml:trace contextRef="#ctx0" brushRef="#br0" timeOffset="68977.02">14005 6244 0,'0'0'0,"0"-17"15,0 34 32,0 1-47,0-1 0,0 1 16,0 53-1,0 52 1,17 36 15,1-106-31,-18-36 16</inkml:trace>
  <inkml:trace contextRef="#ctx0" brushRef="#br0" timeOffset="69360.3">14022 6438 0,'0'0'16,"18"18"-1,0-18 16,-1 0-15,1 0-16,52-18 16,-34 1-1,34-19 1,-52 1 0,0 0-1,-18-1 1,0 19-1,-18 70 17,18 35-17,0 0 1,0 0 0,18-52-1,-18-19 1</inkml:trace>
  <inkml:trace contextRef="#ctx0" brushRef="#br0" timeOffset="69876.82">14551 6350 0,'0'0'0,"18"-18"16,-18 1-1,0 34 1,0 19-1,0 17 1,-18 17 0,18 1-1,0-36 1,0-17-16,0-1 16,0-52 30,-17-53-30,17-53 0,17 35-1,-17 53-15,36-18 16,34 18 0,1 53-1,-36 18 1,-17 35-1,-36 0 1,-52 17 0,17-17-1,53-17 1,0 17 0,53 17-1,17 18 16,-17-35-31</inkml:trace>
  <inkml:trace contextRef="#ctx0" brushRef="#br0" timeOffset="70794.33">14058 8449 0,'17'0'15,"-34"0"-15,34-18 0,1 1 31,-18-1-15,-18 36 0,1-1-1,-1 1-15,-17 35 16,-18 35 0,35 0-1,18 1 1,53-19-1,18-52 1,-19-36 0,-16 0-16</inkml:trace>
  <inkml:trace contextRef="#ctx0" brushRef="#br0" timeOffset="71381.75">14269 8502 0,'0'0'15,"-17"-35"-15,-1 52 32,18 19-17,0-1 1,18-18-16,-1 89 31,1-53-15,-18-35-16,18 17 15,-18-17 1,-18-18 0,0-18-1,1-70 17,-1 17-32,18-105 31,18 123-16,17 0 1,18 53 0,-18 18-1,0 17 1,1 36 0,-54-1-1,0-35 1,-35 1-1,18-19 1,18 1 0,34 0-1,1-1 1,17 19 15,-17 17-15,17-18-1,-35-18-15</inkml:trace>
  <inkml:trace contextRef="#ctx0" brushRef="#br0" timeOffset="71978.12">14481 8502 0,'0'0'0,"0"-71"31,18 71 1,-18 18-32,17 0 0,1 17 15,-1 18 1,1 17 0,-18-17 15,0-35-16,-18-18 1,18-71 0,-17 54-1,17-107 1,53-87 15,-18 193-15,0 36-1,1 35 1,-1 17 0,0 18-1,-17-52 17,-18-19-17,0-34 1,0-54-1,0-17 1,17 17 0,36 54-1,-17 52 1,16 53 0,1 53-1,-53-106-15</inkml:trace>
  <inkml:trace contextRef="#ctx0" brushRef="#br0" timeOffset="76168.7">10336 6456 0,'-18'0'47,"-17"0"-31,17 0-1,1 0-15,-19 0 16,-16 17 0,16-17-1</inkml:trace>
  <inkml:trace contextRef="#ctx0" brushRef="#br0" timeOffset="76515.36">10107 6473 0,'0'0'16,"0"18"-16,17-18 46,-17-18-46,18 18 16,-18-17 0,18 17-16,-1-18 15,1 18-15,-36 18 47,18-1-16,-17-17-15,34 0 15,1 0-31,-1 0 16,1 0 0,0 0-16,-1-17 15,54 17 1,-36-18-1,0 1 1</inkml:trace>
  <inkml:trace contextRef="#ctx0" brushRef="#br0" timeOffset="80419.86">16703 2611 0,'0'0'0,"-17"0"46,-1 0-30,18 17 15,-18 36-15,18-18 0,-17 1-16,17 34 15,-18 18 1,18-52-16,0 52 15,35-18 1,18-17 0,-17-53-16,16-17 15</inkml:trace>
  <inkml:trace contextRef="#ctx0" brushRef="#br0" timeOffset="80885.92">16933 2611 0,'0'0'0,"0"17"46,0 1-30,0-1-16,0 1 16,17 70-1,-17-35 1,18-18-16,-18 18 16,35 18-1,0-53 1,18-18-1,18-36 1,-18-34 0,0-36 15,-53-53-15,-18 106-1,0 18 1,1 17-1,17 36 1</inkml:trace>
  <inkml:trace contextRef="#ctx0" brushRef="#br0" timeOffset="81322.08">17550 2575 0,'18'-53'31,"-71"36"1,35 17-32,0 0 15,-35 35 1,18 18-1,35 0 1,0-36-16,18 19 16,35 17-1,17 0 1,-34-36 0,-1 18-1,-35 1 1,-18-19-1,-70 1 1,17 0 15,19-18-15,34-18 0</inkml:trace>
  <inkml:trace contextRef="#ctx0" brushRef="#br0" timeOffset="81633.47">17779 2469 0,'0'-35'15,"0"70"-15,18-70 0,0 18 16,-1 17-1,1 70 1,-1 18 0,-17 36 15,0-54-15,0-34-16,0 16 15,-17 19 1,-54-18-1,18-53 1</inkml:trace>
  <inkml:trace contextRef="#ctx0" brushRef="#br0" timeOffset="83783.77">16421 6350 0,'0'0'0,"0"-18"15,18 18 17,-18-17-17,-18 17 16,-35 35 1,18-17-32,-18 70 15,18-18 1,35-34-16,-18 87 31,18-70-31,18 0 16,35 18 15,17-71-15,-52 0-16</inkml:trace>
  <inkml:trace contextRef="#ctx0" brushRef="#br0" timeOffset="85832.9">16756 6456 0,'0'-18'16,"0"1"15,-17 17-15,-1 0 0,-35 17-1,35-17-15,-17 18 16,0 17-1,17 0 1,18 1 0,71 17-1,-18-36 1,17 18 0,-35-17-1,-35 17 1,-52-17-1,-37 0 17,36-18-17,-17 0 1,35-18 0,35 0-16</inkml:trace>
  <inkml:trace contextRef="#ctx0" brushRef="#br0" timeOffset="86316.83">16986 6491 0,'35'-35'31,"-70"70"-31,52-70 16,-52 35-16,17 0 15,1 17 1,-19 54 15,19 0-15,17-54-16,17 54 16,1-36-1,0-17 16,17-36-15,0-17 0,0-18-1,1 35 1,-19 18 0,1 18-1,-18-1 1,0 1-1,0 17-15,0 1 32,0-19-17</inkml:trace>
  <inkml:trace contextRef="#ctx0" brushRef="#br0" timeOffset="86584.22">17250 6421 0,'0'0'0,"18"0"15,-18-18-15,17 36 16,-17-1 0,0 1-16,18 35 15,17 17 1,-17 18 15,-18 1-15,-18-54-1,-17 18 1,-53-18 0,70-35-16</inkml:trace>
  <inkml:trace contextRef="#ctx0" brushRef="#br0" timeOffset="89088.06">15963 9049 0,'0'0'0,"0"-18"31,0 0-15,0 1-1,-18-1 1,-17 18 0,17 0-16,-17 18 15,-36 35 16,-17 158 1,141-87-17,0-71 1,70 0 0,1-53-1</inkml:trace>
  <inkml:trace contextRef="#ctx0" brushRef="#br0" timeOffset="90102.05">16298 9066 0,'0'-17'0,"-18"17"0,18 17 46,-18-17-30,18 89 0,0-72-16,0 89 31,18-71-31,-18 36 16,18-53-16,-18 34 15,0-34 1,-18-18-1,0-35 1,18-71 15,0 18-31,18 17 16,35-88 15,-18 124-15,18 53-1,-18 35 1,18 53 0,0-1-1,-18 1 1,-17-35 0,-18-54-1,-35-17 1</inkml:trace>
  <inkml:trace contextRef="#ctx0" brushRef="#br0" timeOffset="90285.67">16298 9172 0,'0'18'15,"35"-18"16,0 0-15,0 0-16,18-18 16,0 18-16</inkml:trace>
  <inkml:trace contextRef="#ctx0" brushRef="#br0" timeOffset="90654.4">16650 9031 0,'0'0'0,"-17"0"15,-1 0 1,18 35 0,0 54 15,18-72-31,17 71 31,18-35-15,-35-35-1,17-18 1,-18-18 0,1-17-1,-18-36 1,0-17 0,-35 18-1,17 34 16,18 54-15,0 0 0</inkml:trace>
  <inkml:trace contextRef="#ctx0" brushRef="#br0" timeOffset="90951.7">16880 8925 0,'0'-17'0,"0"34"0,0-52 16,17 35-16,1 0 16,-18 18-16,18 17 15,17 71 1,-17-36-1,17 71 1,-35-52 0,-18-1-1,-52-18 1,-1-70 0</inkml:trace>
  <inkml:trace contextRef="#ctx0" brushRef="#br0" timeOffset="105702.25">15716 14305 0,'0'0'0,"-18"0"0,18-18 31,18 18 0,-1 0 1,-17 18 15,0-36 15</inkml:trace>
  <inkml:trace contextRef="#ctx0" brushRef="#br0" timeOffset="108742.3">17568 4586 0,'0'0'16,"17"0"15,1 0 0,-1 0-15,1 0-1,17 0-15,54 0 16,140-35 0,0-18-1,177-18 1,-18 18-1,-35 1 17,-106 16-17,-106 1 1,-71 17 15,-87 18-15,-1 0-16,0-17 15,-17 17 1,35-18 0,-35-35-1,0-17 1,-1-19 0,1-69-1,-18-36 1,18 0-1,35 88 17,0-18-17,0 54 1,0 34 0,0 54 30,17-18 1,1 0-47,0 0 16,105 0-16,1-18 16,175-17-1,354-88 16,-388 70-15,-36 0 0,-53 0-1,-52 18 1,-89 35 0,-35-18-16,-53 0 31,36 18-31</inkml:trace>
  <inkml:trace contextRef="#ctx0" brushRef="#br0" timeOffset="108991.34">21254 2505 0,'0'0'0,"-18"-18"0,1 18 16,17-18-16,-18 18 15,18-17-15,18 17 32,35 17-17,70 36 1,-17 0 0,-53 35-1,-159 18 1,35-88-16</inkml:trace>
  <inkml:trace contextRef="#ctx0" brushRef="#br0" timeOffset="109924.93">21836 2170 0,'0'0'15,"0"-71"17,-18 53-17,1 1-15,-1-1 16,-35 18 0,-35 18-1,0 17 1,53 18-1,70 0 1,71-36 0,70 19-1,36 17 17,-159-36-32,-53 19 15,-71 17 16,-123 35-15,88-35 0,-17-18-1,87-35-15</inkml:trace>
  <inkml:trace contextRef="#ctx0" brushRef="#br0" timeOffset="110325.83">22400 2187 0,'0'0'0,"0"-17"16,-17 17 0,-1 0-1,18 17 1,0 1-1,0 52 1,0 1 0,71 35-1,-18-89 1,17-17 0,1-35-1,-1-88 16,-52 52-31,-36 1 16,1-1 0,-19 53-1,36 36 17</inkml:trace>
  <inkml:trace contextRef="#ctx0" brushRef="#br0" timeOffset="110758.97">22806 2064 0,'0'0'0,"18"-18"15,-18-17 1,0 17 0,17 18-1,1 18 1,17 52-1,18 54 1,-35-36 0,-1 18-1,-17-18 1,-17-70 0,17-36-1,0 0 1,17-34-16,19-72 15,52 53 17,-18 36-17,1 70 1,-71 36 0,-18 0-1,-70-18 1,18-36-1,-1-17 1</inkml:trace>
  <inkml:trace contextRef="#ctx0" brushRef="#br0" timeOffset="111149.23">23741 2117 0,'0'0'0,"35"-18"0,-17 18 0,-18-18 16,0 1-1,-35-19 1,17 36-16,-35 0 16,-35 0-1,53 36 1,17-1-1,53 18 1,53 0 0,36 0-1,-18-18 1,-89-17 0,-70-1-1,-52 19 16,-19-36-15,89-18 0</inkml:trace>
  <inkml:trace contextRef="#ctx0" brushRef="#br0" timeOffset="112415.75">21201 1711 0,'0'0'15,"-18"-18"-15,1 18 16,17 53 0,0-35-1,17 70 1,1 88-1,0 54 1,-18 52 0,-18-35-1,18-106 1,0 0 0,71 0-1,-1-70 16,-17-36-31,18-17 16,52-18 0,89-53-1,-36 18 1,177-36 15,493-17-15,-651 70-1,210 1 1,354-19 0,-460 19-1,54-36 1,-300 35 0,-18 0-16,-35 1 15,-52-19 1,-54 1-1,17-18 1,54 0 0,0-88-1,70-88 17,-17 158-32,70-193 31,0-18-16,-17 123 1,17-53 0,-53 142-1,-35 34 1,0 19 0,-17 17-16,-36 0 15,-124 17 1,-158 36-1,18 0 1,-301 18 0,-17 17-1,71-35 1,123 0 0,229-36-1,18 19 1,106-19 15,88 1-15,35 17-1</inkml:trace>
  <inkml:trace contextRef="#ctx0" brushRef="#br0" timeOffset="113328.05">25981 1746 0,'0'0'0,"18"-17"16,-1-1-1,1 0 1,-18 36-1,18 17 1,-18-17-16,0 35 16,-18 53-1,0-36 1,1-17 0,-1-53 15,18-18-16,18-52 1,-1-1 0,19-87-1,-1 52 1,0 0 0,0 71-1,1 105 1,17 71-1,-18-52 1,18 34 0,-18-35-1,-53-53 1</inkml:trace>
  <inkml:trace contextRef="#ctx0" brushRef="#br0" timeOffset="113962.17">26052 1905 0,'0'0'0,"-18"-18"15,18 1 1,53-1 0,17 0-1,-34 18-15,34-17 16,36-18-1,-35 17 1,-36 0 0,-35 1-1,0-1 1,0 36 15,17 17-15,-17 0-1,18 53 1,0-17 0,-1 35-1,1-36 1,-36-87 15,18-1-15,-35-70-1,0-18 1,35-17 15,0 87-31,0 19 0,53-19 16,17 72 15,-52-19-31,17 71 31,-52 1-15,-36-54 0,0-17-1,35-18 1,18-36 0,0 19-16</inkml:trace>
  <inkml:trace contextRef="#ctx0" brushRef="#br0" timeOffset="114412.33">26722 1711 0,'0'0'0,"17"-18"0,1 18 31,0 18 1,-18 0-32,0-1 0,17 71 31,19 18-16,-36-18 1,17-17 0,-17-53-1,-17-71 17,17 0-17,0 18-15,0-36 16,0-70-1,70 17 17,-52 124-32,35 36 15,17 34 17,-52 1-17,-18-54-15,-18 1 16,-52 35-1,-1-35 1,1-18 0,70-18-16</inkml:trace>
  <inkml:trace contextRef="#ctx0" brushRef="#br0" timeOffset="114828.12">27445 1570 0,'18'0'16,"-36"0"-16,36-18 0,-1 1 16,-52-1 15,35 0-31,-71 18 15,18 0 1,18 18 0,18 17-1,17 0 1,35 1 0,18 17-1,17 0 1,-34-18-1,-19-35-15,1 35 16,-36 18 0,-52-18-1,-54-35 1,71 0 0</inkml:trace>
  <inkml:trace contextRef="#ctx0" brushRef="#br0" timeOffset="115132.24">27410 1552 0,'0'-17'16,"0"34"-16,-18-34 16,18 34-1,0 1-15,-18-1 16,18 1-16,-17 35 15,-36 71 17,0-54-32,-18 18 15,36-52 1,17-1 0,36-18 15,0-17-16,-1-35 1</inkml:trace>
  <inkml:trace contextRef="#ctx0" brushRef="#br0" timeOffset="119698.49">27515 2611 0,'0'-18'0,"0"0"31,18 18 0,-18 18-15,0 0-1,18-1 1,-18 1-16,0 35 16,0 35-1,-18-18 1,18-34 0,-18-19-1,1-17 1,17-53 15,0-17-15,17-1-16,19-70 15,17 35 17,0 71-17,35 0 1,-35 35-1,-18 35 1,-53 0 0,-35 18-1,0-17 1,-17-1 0,17 0-1,35-17 16,54-18-15,34 17 0,1 1-1,-36 0 1,36 17 0,-1 0-1,-52 18 1,-89 0-1,-70-35 1,18-1 0,52-17-1,36-53 1,35 1 0</inkml:trace>
  <inkml:trace contextRef="#ctx0" brushRef="#br0" timeOffset="120196.66">28009 2505 0,'0'0'0,"0"-18"32,-17 18-17,17 18 1,0 17-1,0 36 1,17-19 0,-17-16-16,0 17 15,0 0 1,0-36 0,0-34 15,0-1-16,0-35-15,18 0 16,17-70 0,18 34-1,-18 54 17,1 53-17,17 35 1,-18 70-1,-17-70 1,-1 0 0,-17-18-1,0 1 1</inkml:trace>
  <inkml:trace contextRef="#ctx0" brushRef="#br0" timeOffset="120380.4">28045 2699 0,'-36'-18'16,"72"36"-16,-72-54 0,36 19 0,18-1 31,53 18-15,-1 0-1,18 0 1,-17 0-1,-54-17-15</inkml:trace>
  <inkml:trace contextRef="#ctx0" brushRef="#br0" timeOffset="120817.48">28697 2452 0,'0'-18'0,"0"36"0,0-53 0,0 17 16,-17 0-1,-19 18 17,1 0-17,-18 36 1,18-19-1,17 36 1,53 0 0,54 0-1,34-18 1,-52-17 0,-1 17-1,-70 0 1,-70 1-1,-18-19 1,-54 1 0,37-36-1,69 1 1</inkml:trace>
  <inkml:trace contextRef="#ctx0" brushRef="#br0" timeOffset="121932.16">27445 2399 0,'0'0'0,"-35"-53"31,35 35-31,17 54 32,-17-19-17,18 19-15,-18 34 16,0 106-1,0-52 1,-35 70 0,17-35-1,-17-36 1,35-70 0,17 18-1,36-36 1,35-17-1,-17-54 1,17 19 0,71-1-1,106-17 17,105 17-17,0 0 1,-70 1-1,-141 17 1,0 0 0,-36 0-1,-88-18 1,1 1 0,-54 17-1,-17-36 1,-18 19-1,18-1 1,-1-35 0,19-35 15,17-53-15,0 35-1,70-141 1,-35 176-1,1-17 1,-19 71 0,-17-1 15,-17 0-15,-19 1-1,-34-1 1,-54 18-1,-140 0 1,140 0 0,-122 0-16,-143 0 31,72 18-15,158-1-1,-35 19 16,177-36-31,-1 0 16,36 0 15,-1 0-31</inkml:trace>
  <inkml:trace contextRef="#ctx0" brushRef="#br0" timeOffset="123216.52">25117 2505 0,'0'0'0,"-71"-18"31,53 18-31,-17 0 15,18-18 1,34 18 0,1 0-1,17 0-15,36 0 16,87 0 0,1-17-1,106-18 1,-36 17-1,-70 0 17,-89 18-17,-52 0 1,-18 18 15,18 17-15,-18 18-1,0 18 1,0-36-16,-18 35 16,0 19-1,18-36 1,18-1 0,17-16-1,1-36 1,52 0-1,0-18 1,106-17 0,53 0 15,17-1-15,-105 19-1,-35 17 1,-71 0-1,-71 0 1,-35 0 15,18 0-15,17 0 0</inkml:trace>
  <inkml:trace contextRef="#ctx0" brushRef="#br0" timeOffset="126015.25">14675 2893 0,'0'0'15,"0"-18"1,0 36 15,-18-1-31,1 36 31,-1-17-31,18 17 16,0 17 0,35 18-1,18-35 1,53-53-1,-18-17 1,-17-54 0,-54 18-1,-52-35 1,-53 0 0,35 52-1,-35 19 1,35 34-1,35 36 1</inkml:trace>
  <inkml:trace contextRef="#ctx0" brushRef="#br0" timeOffset="126582.19">14728 3210 0,'17'18'0,"-34"-36"0,34 54 32,1-19-32,-18 18 15,0 1 1,0-1-16,-35 53 31,17-35-15,18-35-16,0 17 31,18-35 0,35 0-15,-36 0-16,36-35 16,53-1-1,-53 1 1,18 0-1,-71 17 17,-18 1 15,0-19-32,1 19 1,-1-1-16,0 0 15,-17-34 17,35 34-17,-18 0 1</inkml:trace>
  <inkml:trace contextRef="#ctx0" brushRef="#br0" timeOffset="127099.76">15169 2628 0,'0'0'0,"0"-35"0,-18 17 0,18-35 16,0 36 15,0 34-15,0 1 0,0 35-1,0-35-15,-17 70 16,17 18-1,17-18 1,18-71 0,18 1-1,0-18 1,-35-18-16,35 1 16,0-19-1,-53-34 1,-18-1-1,-17 18 1,-18-17 15,18 70-15,17 70 0,18 1-1,0-36-15</inkml:trace>
  <inkml:trace contextRef="#ctx0" brushRef="#br0" timeOffset="127666.27">15328 2928 0,'-18'18'15,"18"-1"16,0 1-15,0 0-16,0 52 16,-18 18 15,18-70-31,-17 35 16,17-18-1,17-17 1,19-18-1,34-35 1,18-18 0,-52 35-1,16-17 1,-34 17 0,-36 18 46,18-18-62,-17 1 31,-1 17-31,-17-53 16,0 18 0,-1-18-1,19 17 1,17 19-1,-18 17 1,18 17 15</inkml:trace>
  <inkml:trace contextRef="#ctx0" brushRef="#br0" timeOffset="128133.03">15645 2399 0,'-18'-18'0,"36"36"0,-36-53 15,18 17 16,0 36 1,0 17-17,0 18-15,0 0 16,18 35 0,35-18-1,17-52 16,-52-18-31,35-18 16,-53 1-16,35-36 31,-52-35-15,-36 17 0,0 36-1,0 17 16,53 36-31</inkml:trace>
  <inkml:trace contextRef="#ctx0" brushRef="#br0" timeOffset="128681.82">15945 2663 0,'0'0'0,"0"18"16,0 0 15,0-1-31,0 1 16,0 17 0,-35 53-1,17 1 1,18-72-1,0 19 1,18-36 0,35 0-1,-1-18 1,37-17 0,-19 17-1,-17-17 1,-35 17 15,-18 0-31,-18-34 31,-35-19-15,-17 0 0,34 36-1,-52-18 1,35 36-1,36 17 1,34 0 15,1 0-31</inkml:trace>
  <inkml:trace contextRef="#ctx0" brushRef="#br0" timeOffset="129485.65">16121 2522 0,'0'0'0,"-17"0"0,-1-17 15,0-1 1,1-17 0,17 0-1,17 17-15,1-35 16,35-53 0,0 18-1,70-71 1,18 0-1,53 1 1,-70 87 15,88-35-15,34 18 0,54 18-1,35-1 1,-17 36-1,-89 17 1,89 36 0,-1 17-1,-17 18 1,-141-18 0,70 36-1,-35-1 1,-35 18-1,-53-35 17,-71-35-32,53 35 15,18 0 1,0 17 0,-71-52-1,18 35 1,-35-35-1,35-1 1,-36 1 0,1-18-1,-1 0 1,-34 0 15,-1-18-15</inkml:trace>
  <inkml:trace contextRef="#ctx0" brushRef="#br0" timeOffset="129955.22">20672 1711 0,'0'-18'16,"0"36"-16,0-53 0,-18 17 16,18 36 30,18-1-30,0 19 0,-1-1-1,1-17-15,17 34 32,0-16-17,-35-19-15,18 1 0,0 17 16,-18-17-1,-18 17 17,-35 0-17,18-17 1,-18 0 0,0-1-1,35 1 1,-17 0-1,35-36 64</inkml:trace>
  <inkml:trace contextRef="#ctx0" brushRef="#br0" timeOffset="131150.78">20425 1711 0,'0'0'0,"-18"0"0,1-35 31,17-18 1,17 53-32,36-88 15,53-18 16,18 0-31,-72 71 0,213-142 32,158-17-17,-158 88 1,70 18 0,-247 71-16,159-36 15,88 35 1,124 0-1,-106 54 1,193 17 15,-334-18-15,-71-18-16,124 36 16,-18-17-1,-177-19-15,160 19 16,-36 16-1,52 19 17,-69-18-17,17 0 1,-53-18 0,53 18 15,-53 0-16,-106-35-15,89 52 16,-71 1 0,70 35-1,-70-36 1,18 18 0,-1-17-1,-34-36 1,16 36-1,19-1 17,-53-52-17,-1 17 1,1 0 0,-18-17-1,18-18 1,-36-18 15,0 1-15</inkml:trace>
  <inkml:trace contextRef="#ctx0" brushRef="#br0" timeOffset="131505.85">27092 1923 0,'0'0'0,"-17"0"0,-1 0 47,18 17-32,18-17 32,-18 18-31,17-18-16,1 0 15,-1 0-15,1-18 16,0 1 0,-1-1-1,-17 0 17,0 36-1,-35 0 0</inkml:trace>
  <inkml:trace contextRef="#ctx0" brushRef="#br0" timeOffset="134185.32">19825 4233 0,'0'18'93,"0"0"-30,0-1-48,0 1-15,0 0 0,18 105 32,-18-88-32,53 106 31,-18-52-31,-35-37 16,35 160-1,-35-88 1,0-54-1,0 1 1,0-18 31,0-36-16,18-17 0,0 18-15,17-18-16,88 0 16,18 0-1,36-18 1,87 1 0,-34 17-1,-89-18 1,-106 18-1,-17 0 1,-18-18 15</inkml:trace>
  <inkml:trace contextRef="#ctx0" brushRef="#br0" timeOffset="135436.6">21236 4904 0,'0'0'0,"-17"0"0,-1-18 16,0-17 0,1 17-1,34 18 1,1 53-1,0 18 1,-1 52 0,1-17-1,-18-53-15,18 53 16,-18 35 0,0 0-1,0-18 16,0-35-15,0 1 0,0-36-1,35-18 1,35-35 0,54-18-1,52 1 1,18-1-1,194-17 1,-53 17 0,265-17-1,-18 35 1,-141-18 0,-123 18 15,-177-18-16,-18-17 1,-70 18 0,-35 17-1,-1-18 1,19 18 0,-36-18-1,0-17 1,-18 17-1,0-17 1,-17-35 0,17 34-1,1-34 1,17 17 0,0-53-1,-18-18 16,18-52-15,-17 0 0,-1 70-1,0 0 1,1 18 0,-1 35-1,0 0 1,1 35-1,17 1 1,-18-1 0,0 18-1,1-18 1,-107 18 0,-70 0-1,-141 18 16,-106 17-15,106 1 0,-406 52 15,406-53-15,229-35-16,-52 18 15,-72-1 1,177 1-1,-17 0 1,52-18 0,36 0 15</inkml:trace>
  <inkml:trace contextRef="#ctx0" brushRef="#br0" timeOffset="135841.23">21765 5115 0,'-35'0'31,"35"18"16,18 0-47,-18-1 15,17 1-15,1 52 16,17 36 0,-17-35-1,0 17 1,-18-17 0</inkml:trace>
  <inkml:trace contextRef="#ctx0" brushRef="#br0" timeOffset="136168.79">21713 5345 0,'-18'-53'15,"36"106"-15,-71-195 0,35 72 16,18-1 0,88 36 15,71 35-16,35 53 1,-71 0 0,-34 70-1,-107 1 1,-141 17 0,106-123-1,-123 52 1,17-52 15,124-18-31,53-18 16,-1 1-1</inkml:trace>
  <inkml:trace contextRef="#ctx0" brushRef="#br0" timeOffset="136586.69">22348 5380 0,'0'0'16,"17"-18"-16,-52 1 31,53 17 16,70 0-16,-53 0-31,0-18 16,-17 18-16,17-35 16,-35-1-1,-53-17 1,-17 18 15,34 18-15,-34 34-1,52 36 1,36 35 0,0-35-1,34 18 1,37-54 0,-72-17-16</inkml:trace>
  <inkml:trace contextRef="#ctx0" brushRef="#br0" timeOffset="136991.97">22683 5221 0,'0'-53'15,"0"106"-15,0-141 16,0 70-16,17 36 31,1 17-15,35 18-1,-36-18-15,19 1 16,-1-1 0,0 18-1,1-53 1,-19-18 0,18-70-1,-17 0 1,0 17-1,-18 1 1,17 52 0,1 18 15,-18 18-15,0-1-1,-18 1 16</inkml:trace>
  <inkml:trace contextRef="#ctx0" brushRef="#br0" timeOffset="139654.1">21942 5256 0,'-18'0'0,"-35"-35"16,53 17-1,-17 18-15,52-52 16,106-1 0,71 17 15,-89 36-15,-52 0-16,-1 36 15,-34-1 1,-107 35-1,-17-17 1,-106 0 0,17-35-1,89-71 17,123 0-32,124-35 15,-18 35 1,71 18-1,-18 70 17,-194 0-17,-35-17-15,-1 17 16,-105 36-16,-159 35 31,1-54-15,140-34-1,212-71 1,176-53 0,-17 36-1,70-1 1,-70 71 0,-142 18-1,-70 52 1,-159 19-1,1-19 1,-142 18 0,35-52-1,195-54 17,299-123-17,-123 88 1,141-35-16,-124 35 15,177 0 1,-159 71 0,-229 70-1,-229 71 17,228-124-32,-52 18 15,88-36-15,-17-34 16,87-19-1,54-52 1,-36 53-16</inkml:trace>
  <inkml:trace contextRef="#ctx0" brushRef="#br0" timeOffset="140058.78">23582 4868 0,'0'0'0,"0"-35"15,-70-18 17,34 53-32,1 0 0,-53 0 15,-36 18 1,36 70 15,88-35-31,53 17 31,18-34-31,52 34 32,-35 1-17,-70 17 1,-71-35-1,-141 35 1,88-53 0,18-35-1,88-53 1</inkml:trace>
  <inkml:trace contextRef="#ctx0" brushRef="#br0" timeOffset="140521.49">23476 5062 0,'0'0'0,"18"-17"0,0 17 0,17 0 16,-17 35-1,17 18 1,0 53 15,-17-36-15,17 71-1,-35-88 1,0 0 15,-18-70-15,18-1-16,0-35 16,0-70-1,0 17 1,36-35-1,-1 70 1,0 71 0,0 53-1,-35 53 17,-17-36-17,-89 36 16,88-88-31,-17-18 16,35-35 0</inkml:trace>
  <inkml:trace contextRef="#ctx0" brushRef="#br0" timeOffset="140942.01">23900 5115 0,'0'0'0,"35"-17"0,-17 17 16,-1-18-16,18 0 15,-17 1 1,-18-1 0,-35 36 15,0 17-15,-1 18-1,1 35 16,53-53-31,-1-35 16,36 0 0,0-35-1,-18-18 1,-35 18 0,0-18-1,0 88 16,0 1-15,-17-1-16,17 35 31,17-34-31,1-19 16</inkml:trace>
  <inkml:trace contextRef="#ctx0" brushRef="#br0" timeOffset="141171.54">24376 5045 0,'0'0'0,"-18"-18"0,1 18 15,-1-18-15,-17 18 16,-18 18 0,18 35-1,35 35 1,17-35-1,36 18 1,18-54 15,-54-17-31</inkml:trace>
  <inkml:trace contextRef="#ctx0" brushRef="#br0" timeOffset="141821.29">24482 5098 0,'0'0'0,"-18"0"0,-17 0 16,17 17 0,18 1-1,0 35 17,35-18-17,1 0 1,-19-17-1,1-36 1,17-17 15,-17 17-31,-18 1 16,18-18 0,-1 17-1,-17 0 1,18 18 93,-18-17-93,0-1-1,17 0 1,-17 1-16,0-1 16,-17 18-1,-1 0 17,1 35-17,-1 18 1,18 0-1,0-18-15,35 18 16,18-35 0,0 0-1,18-36 1,-54 0-16</inkml:trace>
  <inkml:trace contextRef="#ctx0" brushRef="#br0" timeOffset="144090.35">22965 5838 0,'0'0'0,"0"-17"31,0 34 16,17 36-15,-17-17-32,18 52 15,0 88 1,-1-35-1,19 36 1,-19-54 0,1-17-1,-18-71 1,0-17-16,0 17 16,-18-35-16</inkml:trace>
  <inkml:trace contextRef="#ctx0" brushRef="#br0" timeOffset="144489.66">23000 6826 0,'0'0'0,"-18"0"0,1 0 15,17 18 16,0 0-15,17-1 0,-17 1-16,53 35 15,-35-36 1,53 19 0,-19-36-1,37-18 1,-19-35-1,1 0 1,-54 18 15,-17 17-15,-17 18 0,-18 36-1,-18 34 1,35-52-16</inkml:trace>
  <inkml:trace contextRef="#ctx0" brushRef="#br0" timeOffset="145106.54">22841 7673 0,'0'0'31,"-53"-35"-31,53 17 0,0 0 16,18 71 15,0 18-15,-1-1-1,1 36 1,-18-53 0,0-35-1,-18-18 1,1-18-16,-1-17 15,0-71 1,36-35 0,35 17 15,18 72-15,87 34-1,-70 53 1,-17 53-1,-71 18 1,-18-53 0,-87 35-1,-1-35 1,-18-35 0,54-36-1,34-17 1</inkml:trace>
  <inkml:trace contextRef="#ctx0" brushRef="#br0" timeOffset="145623.31">23229 7214 0,'0'0'0,"18"-35"16,-18-53-1,-53 53 1,18 35-16,-71 0 16,-88 52-1,35 19 1,-70 88 0,35 88-1,88 17 1,159-17-1,53-141 1,158 18 0,89-89 15,0-70-15,-36-89-1,-87-88 1,-124-105-1,-106 105 1,-106-70 0,-35 159-1,-124 17 1,18 88 0,88 18-1,106 18 1,89-18-1</inkml:trace>
  <inkml:trace contextRef="#ctx0" brushRef="#br0" timeOffset="146072.99">24164 5750 0,'0'0'0,"36"71"31,-19-54-31,18 36 16,36 53 0,-36-53-16,124 159 15,-53-71 1,70 88 15,-158-176-31,35 35 16,-36-70-16,1 53 15,0-54 1,-36-17 0</inkml:trace>
  <inkml:trace contextRef="#ctx0" brushRef="#br0" timeOffset="146606.57">24746 6914 0,'0'0'15,"-17"0"-15,-1 0 0,-17 0 16,52 18 31,1-18-31,35 18-1,17-1 1,-34-17-1,17 0 1,0-35 0,-18 17-1,-18-17 1,1 0 0,0 35 15</inkml:trace>
  <inkml:trace contextRef="#ctx0" brushRef="#br0" timeOffset="147213.92">25293 7179 0,'0'0'0,"-18"-18"31,1 18-31,17-17 16,-18-1-1,-35 18 1,18 18 0,-53 17-1,17 53 1,36 36-1,35-18 17,53-18-17,17-53 1,36-17 0,0-71-1,-35-88 16,-71 52-31,-18 1 16,-105-35 15,70 123-15,17 0-16,-34 88 16,52 0-1,53 36 1,36-19-1,35 1 1,35 35 15,-123-105-15,-18-54 15</inkml:trace>
  <inkml:trace contextRef="#ctx0" brushRef="#br0" timeOffset="147757.07">25522 6967 0,'0'0'0,"-141"-35"31,106 35-31,0 0 0,-177 35 32,159-17-32,-88 35 15,70-18 1,-105 106 0,70 53-1,159 106 1,-18-229-1,142 87 1,34-34 0,19-89-1,-1-52 1,0-89 0,-70-53 15,-88-88-16,-89 71-15,-88-89 32,0 124-17,-88 35 1,124 89-16,-71-1 16,-18 36-1,88 17 1,1 35-1,70-34 1</inkml:trace>
  <inkml:trace contextRef="#ctx0" brushRef="#br0" timeOffset="148658.37">25028 5768 0,'0'0'15,"-17"-18"-15,17 1 32,0-1-17,17 36 1,36-1 0,-17-17-16,175 53 15,19 0 1,140 71-1,-141-36 1,54 53 0,-107-18-1,-53-34 1,1-19 15,-107-70-15,-17-18-1,-17 1 1,-1-1 0,1 1-1,-1-19 1,18 1 0,0 0-1,-18 17 1,18 36 31,18-18-47,0 53 15,17-36 1,-35 1-16,35 17 16,-35-17-1,-18-1 16,-17 1-31,-18-18 32</inkml:trace>
  <inkml:trace contextRef="#ctx0" brushRef="#br0" timeOffset="149219.84">27163 6879 0,'0'18'31,"0"-1"-31,0 1 0,0 0 15,0-1 1,0 36 0,17 35-1,19 1 1,-36-36 0,17-18-1,-34-88 16,-1 0-15,18 18-16,0-106 31,0 17-15,18 89-16,35-53 16,-1 70 15,19 36-16,0 35 1,-54-18 0,-34 35-1,-19-34 1,-34-19 0,-36-17-1</inkml:trace>
  <inkml:trace contextRef="#ctx0" brushRef="#br0" timeOffset="149774.1">27604 6421 0,'-18'0'0,"36"0"0,-71-18 15,17 0-15,1 18 16,-71-17-16,-123 34 31,123 19-15,-17 87 0,70-17-1,-35 70 1,52 18-1,36 0 1,18-53 0,88 53-1,35-70 1,35-71 0,54-71 15,-1-123-16,-70 18-15,52-195 32,-175 159-32,-54-35 31,-53 88-15,-105-17-1,-89 35 1,124 53-1,-35-1 1,105 36 0</inkml:trace>
  <inkml:trace contextRef="#ctx0" brushRef="#br0" timeOffset="155960.25">22894 8749 0,'18'-18'31,"0"18"-15,-18-17 0,0 34 15,0 1 0,-18 0-31,0-1 16,-17 54-1,-36-18 17,-17 17-17,71-70 1,-1 18-1,36-18 48,-1 0-32,1 0 0,0 17 1,-1 1-17,1 0-15,-1-1 32,19 1-32,-19 0 15,36 17 1,-35-17 15,0-18-31,-18 17 16,0-34 15,0-1-15,17 18 62,36-18-47,-35 18-31,-1 0 16,1-17-16,35-1 15,-18 0 16,18 18-15,0-17 0,-35-1-1,-1 18-15,19 0 16,-19 0 0,1 0 62,0-18-47,-18 1 0,0-1 0,35-35 1,-35 36-17,17-36 1,1 53-16,0-53 31,-18 35-15,17 18 31,-17-17-32,18-1 1,-18 0 15,0 1 47,-18 17-46,1 0-32,-1 0 31,0 0-31,1 0 15,-1 0 1,1 0 0,-1 0-1,0 0-15,-35-18 32,36 18-32,-1 0 15,0 0-15,1 0 31,17-18-15,-18 18 15,0 0 94,-17 18-109,18-18 0,-1 0-16,-53 18 31,18 17-16,36-35-15,-1 0 16,1 18 0,-1-1-1,0-17 1</inkml:trace>
  <inkml:trace contextRef="#ctx0" brushRef="#br0" timeOffset="158414.65">25187 8326 0,'0'0'0,"0"-18"16,18 18 0,-18 18 46,-18-1-46,1-17-16,17 18 15,-53 17 1,17-17 0,1 35-1,0-18 1,0-17 0,35-1-1,17-17 95,-17 18-79,0-1-31,18-17 15,-18 18 1,35 17 0,-35-17-1,18-18-15,-18 18 16,53 17 15,-36-35-31,1 18 16,0-18-1,-1 0 17,1 0 155,0-18-171,-1 18-1,18-18 1,-17 18-16,35-17 16,0-1-1,-18 18 17,-17 0-32,-1 0 15,1 0-15,0 0 31,-18-18 63,0-17-63,17 35-31,1-35 16,0 17 0,-18 1-16,17-19 15,1 1 1,0 17 0,-1 1 15,1-1-16,-1 0 17,1 1-17,-18-1 95,0 1-48,-18 17 16,1-18-46,-1 18-17,1 0-15,-19 0 16,-52 0-1,18 18 1,34-18 0,19 0 15,17-18-15,0 0 30,-18 18 95,-35 18-110,35-18-31,1 0 0,-18 18 16,-18-1 15,35-17-15,0 18-16,1-1 15,34-17 32</inkml:trace>
  <inkml:trace contextRef="#ctx0" brushRef="#br0" timeOffset="161167.67">27427 7885 0,'0'0'0,"36"-36"32,-36 54 30,-18-18-46,18 18-16,-35 34 31,17-34-31,-17 17 16,-1 1-1,19-1 1,-1-17-1,18-1 126,18-17-125,-1 18-1,1-18 1,17 18 0,-17-1-1,0 1 1,-1-18-1,1 0 267,0 0-251,-1 0-15,1 0 15,-1 0-16,19-18 1,34 1 0,-17-1-1,18 0 1,-36 18 0,-17-17-1,-1 17 1,-17-18 140,18 0-125,0 1-31,-18-1 16,35-17 0,-17 17-16,-1 0 15,1-17 1,-18 18-1,17-1 17,-17 0-17,18 18 32,-18-17-31,0-1 46,-18 18 95,1-18-157,-54 18 31,54 0-31,-36-17 15,17 17 1,19 0-16,-1 0 16,36 0 46,-1-18-31,-34 18 63,-1 0-78,0 0-1,1 0 1,-1 0-16,-52 18 16,52-18-1,-70 17 17,70 1-32,1-18 15,-19 18 1,19-1 15,-1-17-15,18 18 15,-18-18 47,1 0-47</inkml:trace>
  <inkml:trace contextRef="#ctx0" brushRef="#br1" timeOffset="-165741.45">8502 14287 0,'105'-17'31,"72"17"0,-177-18-15,17 18-16,-17-35 31</inkml:trace>
  <inkml:trace contextRef="#ctx0" brushRef="#br1" timeOffset="-163010.39">7972 11271 0,'0'0'0,"0"-17"16,-35-19 0,18 36-16,17-17 15,-18-1 1,18 0-1,18 71 1,34 53 0,1 0-1,18 70 1,-1-35 0,-17-35 15,-35-70-31</inkml:trace>
  <inkml:trace contextRef="#ctx0" brushRef="#br1" timeOffset="-162746.83">8008 11536 0,'0'0'16,"-53"-71"-16,18 1 0,-71-71 16,17-1-1,19-104 16,105 157-31,124 1 16,106 123 15,-213 1-31,19 105 16,-124 18 15,-123 35-15,70-124-1</inkml:trace>
  <inkml:trace contextRef="#ctx0" brushRef="#br1" timeOffset="-162456.33">8290 10372 0,'0'0'0,"18"-106"0,17 0 16,-18 18-16,-17-89 15,-17 107-15,-36-18 16,-18 88 0,36 194-1,70 123 17,106 36-17,-88-247-15,159 229 16,-141-247-1,87 141 1,-122-87 0,-107-72-1</inkml:trace>
  <inkml:trace contextRef="#ctx0" brushRef="#br1" timeOffset="-162171.46">8325 11201 0,'0'0'16,"18"-124"-16,-1 71 15,19 0-15,87-70 16,-17 35 0,-35 52-1,-18 19 1,-53-1 15,0 1-15,17 34 15,18 18-15,-17 1-16,0 17 15,35 35 1,-18-18 0</inkml:trace>
  <inkml:trace contextRef="#ctx0" brushRef="#br1" timeOffset="-162023.77">8731 10460 0,'0'0'0,"-18"-35"0,1-1 0,-1 19 16,36 34 15,17 1-31</inkml:trace>
  <inkml:trace contextRef="#ctx0" brushRef="#br1" timeOffset="-161737.45">8960 10566 0,'-17'-53'32,"17"35"-32,0 0 15,0-17 1,35 18-1,18 34 1,-36 1-16,19 17 16,-19 71-1,-17 0 1,0-53 0,36-18 15,34-53-16,1-35 1</inkml:trace>
  <inkml:trace contextRef="#ctx0" brushRef="#br1" timeOffset="-161409.9">9189 10566 0,'-17'0'0,"34"0"0,-122 0 31,52 0-15,70 0-16,1-18 15,17 18-15,89-35 16,-1-36 0,-52 36-1,-36-36 17,-53 18-17,-52 36 1,-1 17-1,54 88 1,34 18 0,19-36-1,52 19 1,0-89 0,-70 0-16</inkml:trace>
  <inkml:trace contextRef="#ctx0" brushRef="#br1" timeOffset="-161109.11">9542 10354 0,'-17'-35'0,"34"70"0,-123-211 31,106 158-31,36 0 32,70 71-17,-1 71 1,-52-36-1,-17 53 1,-72-123 0,-17-36-1,18-53 1,35-140 0,53-1-1,53 71 1,-36 141-1,-34 35-15</inkml:trace>
  <inkml:trace contextRef="#ctx0" brushRef="#br1" timeOffset="-153686.22">4021 13159 0,'0'0'0,"-70"-36"31,158-34-15,106-36 15,71 18-31,-107 17 16</inkml:trace>
  <inkml:trace contextRef="#ctx0" brushRef="#br1" timeOffset="-153489.64">4392 12912 0,'0'0'0,"-53"17"0,-18 36 31,54-35-31,17 35 16,70 70 0,71 54-1,-17-1 1,-71-88-1,-18-53-15</inkml:trace>
  <inkml:trace contextRef="#ctx0" brushRef="#br1" timeOffset="-153188.95">4745 13264 0,'0'-52'15,"0"104"-15,-18-140 0,18 53 0,71-36 31,17 71-15,0 36 0,53 52-1,-106-18 1,-35 19 0,-70-36-1,-1-53 1,1-106-1,70-53 1,88 18 0,0 88-1,0 18-15</inkml:trace>
  <inkml:trace contextRef="#ctx0" brushRef="#br1" timeOffset="-153039.67">5362 12894 0,'0'0'0,"-18"18"47,18-1-47,18-17 16,17 53-1,53 53 1,-35-18 0,0 18-16</inkml:trace>
  <inkml:trace contextRef="#ctx0" brushRef="#br1" timeOffset="-152901.68">5397 12859 0,'0'0'16,"-17"-36"-16,-1 19 0,18-18 16,18 52-1,-1-17-15</inkml:trace>
  <inkml:trace contextRef="#ctx0" brushRef="#br1" timeOffset="-152273">5750 12929 0,'53'0'15,"-106"0"-15,141 0 0,-70 0 16,17-17 0,-17-19-1,-54-34 1,1 52-1,0 1-15,-36 17 16,-52 70 0,105 1-1,18 17 1,53-18 0,71-70 15,-89 0-16,18-35-15,-18 17 16,-17-52 0,-54-1-1,19 54 1,17 34 0,53 36-1,35 35 1,18-17-1,-36-53 1,19-36 0,-19-88-1,-52-53 1,-54-35 0,-16 53-1,-72-17 1,89 122-1,17 89 1,71 88 15,53 18-15,-36-53 0,1 17-1,-53-70-15</inkml:trace>
  <inkml:trace contextRef="#ctx0" brushRef="#br1" timeOffset="-151772.23">6103 11747 0,'-106'-52'15,"212"104"-15,-353-140 0,106 71 0,-388 52 16,-89 159 15,195 18-15,17 35-16,212-106 16,-211 264-1,246 125 16,265-266-31,70 1 16,247 52 0,600-105 15,-511-265-15,-248 0-16,707-335 15,-583 88 1,-89-194-1,-316-70 17,-160 211-17,-334-70 1,-177 229 0,-35 211-1,300 89-15</inkml:trace>
  <inkml:trace contextRef="#ctx0" brushRef="#br1" timeOffset="-150938.87">6773 12929 0,'-71'18'32,"142"-36"-32,-142 54 15,89-36 1,0 17-16,88-17 16,440-53 15,-69 0-31,387-17 15,-229 17 1,370 0 15,-52 0-15,-389 18 0,106 17-1,-264 1 1,-212-1-1,-194 18 1,-71 0 0,-52-18-1,70 1-15</inkml:trace>
  <inkml:trace contextRef="#ctx0" brushRef="#br1" timeOffset="-150023.11">12752 12065 0,'0'0'0,"-17"0"0,-1-18 0,0 18 16,36 0 15,17 0-15,18 18-16,88 17 16,-17 18-1,176 53 16,-177-35-15,-35 52 0,-123-52-1,-53-18 1,-124 52 0,1-16-1,105-37-15</inkml:trace>
  <inkml:trace contextRef="#ctx0" brushRef="#br1" timeOffset="-148738.5">7232 12435 0,'0'0'0,"105"-105"31,-16 16-15,-19 72-1,-70 34 1,-17 19-16,-1 69 16,-35 72-1,35-71 1,54 0 0,69-71-1,37-70 16,-72-18-31,18-71 32,-88 71-17,-35 0 1,17 71 0,36 17-1,17 71 1,18-18-1,0-52 1</inkml:trace>
  <inkml:trace contextRef="#ctx0" brushRef="#br1" timeOffset="-148387.72">8078 12488 0,'0'0'0,"0"-35"0,-17 0 0,-1-36 31,0 71-31,18 71 16,18 35 15,0-18-15,-18-53 0,17-17-1,1-124 16,0 35-31,-18 36 16,35-53 0,35 70-1,36 106 17,-71-17-32,18 17 31,-53-70-31</inkml:trace>
  <inkml:trace contextRef="#ctx0" brushRef="#br1" timeOffset="-148232.8">8184 12559 0,'-35'-18'0,"70"36"0,-88-124 32,88 35-17,124 19 1,-18 16-1,-70 19-15,-1 17 0</inkml:trace>
  <inkml:trace contextRef="#ctx0" brushRef="#br1" timeOffset="-147085.54">12770 11747 0,'0'-17'16,"0"34"-16,-18-105 15,18 71-15,36-19 16,-19 19-16,19 34 16,34 72-1,71 334 17,-88-211-17,0 17 1,0-35-16,0 35 15,-35-123 17,-1 35-17,18-70 1,1-54 0,70-34-1,17-1 1,194-17-1,195-36 1,141 18 0,-1 36-1,-140-1 17,-283 18-32,-35-35 15,-123-18 1,-36-18 15,-35-70-15,-18-53-1,1-123 17,34 158-32,18 0 15,18-17 1,-35 17-1,-53 53 1,-36 36 0,-264-1-1,35 71 1,-299 0 15,122 35-31,-211 1 16,195 17 15,246-18-15,211-18-16</inkml:trace>
  <inkml:trace contextRef="#ctx0" brushRef="#br1" timeOffset="-146665.04">14393 11994 0,'0'0'0,"-18"18"16,18-36 0,0 1-16,0-1 15,-35 1 1,-53 69 15,52-34-31,-17 17 16,36 1-1,70 34 1,105-17 0,19 18-1,-89-18 1,-70 35-1,-124 0 1,-53 0 0,53-53-1,89-52 1,17-18 0</inkml:trace>
  <inkml:trace contextRef="#ctx0" brushRef="#br1" timeOffset="-146332.95">14640 12136 0,'0'0'0,"105"-89"16,-69 54-16,52 0 16,-70 52-1,-18 89 1,0 53 0,0 35 15,17-141-31,-17-35 15,0-36 1,0-88 0,0-17-1,35-124 17,18 229-17,18 53-15,0 54 16,52 69 15,-52-17-15,-71-52-1</inkml:trace>
  <inkml:trace contextRef="#ctx0" brushRef="#br1" timeOffset="-146202.35">14939 12506 0,'0'0'0,"-17"-35"0,17-1 0,53-34 15,106-18 1,-18 35 0,70 0-1</inkml:trace>
  <inkml:trace contextRef="#ctx0" brushRef="#br1" timeOffset="-145569.04">17250 12206 0,'-18'0'0,"36"0"0,-71 0 0,18 18 16,17-18-16,-17 0 15,70-18 1,106 0 0,159-34-1,-18 16 1,177-17 0,-53 36 15,-159-1-16,-159 18 1,-71 18 0,-34-1-1,-18 1-15</inkml:trace>
  <inkml:trace contextRef="#ctx0" brushRef="#br1" timeOffset="-144485.28">19578 11606 0,'0'0'0,"-17"-35"0,-1-18 16,18 0-1,18 71 1,-1 105 0,19 18-1,-1 177 1,-17 17 15,-1-88-15,-17-88-1,0-89 1,71-105 15,35 0-15,-18 17-16,123 1 15,248-19 1,264 36 15,-529 18-31,0-18 0,159 0 16,106 18 0,-142-18-1,-158 0 16,-142-18-15,-52-17 0,0-1-1,17 1 1,18-106 15,88-53-15,-17 35-1,17 36 1,-35 70 0,-35 35-16,17-17 15,-17-18 1,-36-35 0,-70 0-1,-124-18 16,-211 35-15,-1 18 0,-352 18-1,18 35 1,370 18 0,70 17-1,213 0 1,122 0-1,1-17-15</inkml:trace>
  <inkml:trace contextRef="#ctx0" brushRef="#br1" timeOffset="-144053.27">20707 12065 0,'0'0'0,"-35"-35"32,17 17-32,-35-35 15,36 53-15,-1-35 16,-17 35-1,-18 18 17,18 17-32,35 35 15,35 36 17,-18-71-32,89 71 15,-70-88-15,34 52 31,-87-17-15,-54-17 0,0-36-1,36 0-15,0-18 16,52-17-16</inkml:trace>
  <inkml:trace contextRef="#ctx0" brushRef="#br1" timeOffset="-143352.39">20866 12118 0,'53'-18'0,"-106"36"0,141-53 0,-35-1 32,-53 54-17,-18 0-15,1 52 32,17-35-32,0 54 0,35 16 15,0-52 16,53-17-15,1-54 0,16-53-1,-52-17 1,-17-35 0,-36 35-1,-36 52 1,19 36-1,34 0 17,19-35-17,-1 0-15,36-36 32,-54 54-17,-17 34 1,18 54 15,-18 52-15,17-17-1,1-71-15,-18 54 16,0-54 0,18-35-1,-1-35 1,19-18-1,34-18 1,36 18 0,0 71-1,-53 52 17,-53-52-32,-18 0 15,-35 17 1,-53 0-16,1-17 31,87-18-31</inkml:trace>
  <inkml:trace contextRef="#ctx0" brushRef="#br1" timeOffset="-143031.68">23106 12171 0,'-18'0'0,"36"0"0,-53-18 0,17 18 16,106-17 15,-17-1-31,123 18 16,-71 0-16,318 0 31,-35 0-15,-142-18-1,-175 1 1,-107 17 0,0-18-16,-17 18 0</inkml:trace>
  <inkml:trace contextRef="#ctx0" brushRef="#br1" timeOffset="-142336.5">25434 11889 0,'0'0'0,"0"-18"16,-17 18-16,34 18 47,18 70-32,18 71 1,-17-54 0,-19-52-16,1 35 15,0 1 1,-1-54-1,-34-88 1,-19-18 0,19-105-1,17-88 17,35 140-17,18 36-15,35 35 31,53 71-15,-106-1 0,36 54-1,-71 35 1,-35-53 0,-71 35 15,88-71-31,1 1 15,17 0-15,35-1 16,106 19 15,-70-1-15,-1-18-16,-35 36 16,-105 0 15,-71 0-16,88-53-15,-53-35 32,106 17-32</inkml:trace>
  <inkml:trace contextRef="#ctx0" brushRef="#br1" timeOffset="-141950.35">26052 12030 0,'52'-36'0,"-104"72"0,193-142 15,-36 53 16,-87 35-31,0 36 16,-18 17 0,0 71-1,17 18 1,-17-36 0,0-35 15,0-36-16,36-34 1,17-36 0,-1-106-1,-16 36 1,34-72 0,-52 160-1,17 70 1,-17 54-1,-1 105 1,-17-18 0,0-52-1</inkml:trace>
  <inkml:trace contextRef="#ctx0" brushRef="#br1" timeOffset="-141502.03">26545 12206 0,'0'0'0,"-17"-35"16,17-18 0,35 0-1,18 18 1,17 17 0,1-17-1,52 17 1,-34-17-1,-36-36 1,-53 18 0,0 18-1,-18 0 1,-35 35 0,18 53 15,35 0-16,53 53 1,35 17 0,18-17-1,-106-18 17,-124-70-17,1-54 1,87 1-16</inkml:trace>
  <inkml:trace contextRef="#ctx0" brushRef="#br1" timeOffset="-141067.62">27551 11024 0,'0'0'15,"-71"-53"-15,-35 36 16,-352 17-1,-107 158 1,36 89 0,229 53-1,230 18 1,123-107 0,158 72-1,142-72 1,247-70 15,-124-193-15,-335 16-16,265-211 15,-142-141 1,-193 71 0,-159-142 15,-212 89-16,-106 193 1,71 213 0,53 193-1</inkml:trace>
  <inkml:trace contextRef="#ctx0" brushRef="#br1" timeOffset="-140451.45">25346 13741 0,'0'0'0,"35"-53"31,-52 35-31,-1 18 0,-70 35 16,0 36-1,52-18 1,-70 88-1,89 18 1,52-89 0,124 1-1,-36-71 1,54-53 0,-71-88-1,-89-18 1,-52 53-1,-71 0 1,-17 89 0,70 34-1</inkml:trace>
  <inkml:trace contextRef="#ctx0" brushRef="#br1" timeOffset="-139935.05">25240 14076 0,'0'35'0,"0"-70"16,0 105-16,0-52 0,-17 35 16,-36 35-1,0 0 1,-36 71 0,19-35-1,17-36 1,53-53-1,0 0 1,53-17 0,70-18-1,1 18 1,70 17 15,0 0-15,-53-17-1,-70-18 1,-71-53 0,-18 0-1,-53-53 1,1-70 0,52 70-1,-35-18 1,18 71-1,17 53 1,1 0 0,17 18-1,0 0 1</inkml:trace>
  <inkml:trace contextRef="#ctx0" brushRef="#br1" timeOffset="-139417.81">26175 14393 0,'0'0'0,"0"-17"0,0-1 16,18 18 0,52 35 15,-17-35-31,88 36 16,71-19-1,35 19 1,123-36-1,1-53 1,-266 0 0,-52-71-1,-53-35 1,0 36 0,0-106-1,0 17 1,0 106-1,0 18 1,0 70 0,-17 18-1,17 18 1,-18 35 0</inkml:trace>
  <inkml:trace contextRef="#ctx0" brushRef="#br1" timeOffset="-139034.64">27445 13670 0,'0'0'0,"-35"0"15,17 0 1,18-18-16,35-17 15,1-35 1,-19 34 0,18-34-1,18-1 1,18 1 15,17-1-15,-88 54-1,35 52 1,-35 35 0,36 124-1,-1-70 1,0-54 0,1-17-16</inkml:trace>
  <inkml:trace contextRef="#ctx0" brushRef="#br1" timeOffset="-136017.37">28962 11730 0,'0'0'0,"0"-18"32,-18 36 30,1 70-31,-1-53-31,0 54 16,1 16 0,-1 72-1,-17-54 1,17-52 0,18-36-16,0 18 15,-18-18 1,18 1-1,0-19 1,18-17 31,17 0-47,106 0 31,-88 0-31,88 0 16,89 18-1,-19 17 1,-105-17 0,0-1-1,-88-17 1,-1 0 0,-17-17 46,0-1-62,0 0 16,0-52-1,18-18 1,-18 35 0,35-159-1,1 53 1,16-52-1,-16 70 1,-36 52 0,0 72-1,-18 17 48,0 0-63,1 0 15,-1 17-15,-88-17 16,-88 0 0,-17 0-1,-89 0 17,71 0-17,140 18 1,72-18-1,34 18 1,19-18 0,17 0-1,-18 0 1,0 0 0,-17 0-1</inkml:trace>
  <inkml:trace contextRef="#ctx0" brushRef="#br1" timeOffset="-134164.14">29315 11677 0,'0'-35'15,"0"70"-15,0-88 0,17 35 16,-17 1 0,0-1-1,0 0 1,0 36 15,0 0-15,-17 35-1,-1-18-15,-17 35 16,-18 54 0,17-36-1,19 18 1,-1 0-1,18-53 1,18 0 0,-18-36 15,35-17-15,0 0-1,36-17 1,88-1-1,70 18 1,0 18 0,-35 17-1,-70 0 17,-71-17-32,-18-18 15,0 0 1,71 17-1,-35-17 1,-18 18 15,-36-36-31,-17 1 32,-17-18-17,-19-18 1,36-53-1,0 0 1,53-106 0,-35 106-1,17-35 1,0 18 0,-35 70-1,18-70 16,-18 87 1,0 19-32,0-1 15,-18 18 17,1 0-17,-71 18 1,-107 17-1,1-35 1,89 0-16,-72 18 16,-70-1-1,124 18 1,88-17 0,-1-18-1,19 0 1,-1 0-1,0 0 17,1 0-32,-19 18 31,19-18-15</inkml:trace>
  <inkml:trace contextRef="#ctx0" brushRef="#br1" timeOffset="-133863.33">29491 11359 0,'0'-17'31,"-18"17"-31,1 0 0,-1 0 16,-105 17 0,52 19-1,0 17 1,-52 17 0,52-17-1,-34 18 16,87-54-15,36-17-16</inkml:trace>
  <inkml:trace contextRef="#ctx0" brushRef="#br1" timeOffset="-133509.43">30532 11307 0,'0'0'0,"0"17"31,-18 1-31,0-1 15,-35 19 1,18-1-16,-71 36 16,36-19-1,-36 37 1,71-54 0,-18 18-1,17-18 1</inkml:trace>
  <inkml:trace contextRef="#ctx0" brushRef="#br1" timeOffset="-133130.49">30496 12136 0,'0'17'15,"-17"1"1,-36 17 0,-35 18 15,52-18-31,-52 1 16,18-1-1,-36 18 1,53-18-1</inkml:trace>
  <inkml:trace contextRef="#ctx0" brushRef="#br1" timeOffset="-132631.86">29473 12382 0,'0'0'0,"0"-17"0,-17-1 16,-89 36 31,53-1-47,0 1 0,-18 17 15,-70 1 1,-53 34 0,53-17-1,88-35 1,36-18-16</inkml:trace>
  <inkml:trace contextRef="#ctx0" brushRef="#br1" timeOffset="-129261.41">29879 11148 0,'0'0'0,"0"-18"62,0 0-30,0 1-17,-18-1 17,18 1-32,-17-1 0,-1 0 15,0 1-15,-17-36 16,-35-35-1,-19-71 17,54 124-17,17-1-15,-70-87 16,35 35 0,-17-54-1,-1 19 1,36-36-1,17 36 1,1-71 0,87-36-1,1 72 1,-36 87-16,71-105 16,88-124-1,-18 18 1,-17 35 15,-106 159-31,106-142 16,-106 160-1,17-19-15,71-87 16,89-106 0,-1 17-1,-106 107 1,-17-54-1,-71 0 1,-52 1 0,17 87-1,-18-35 1,-17 36 0,-53-18-1,-18 35 1,53 71-16,-88-71 15,-35-18 17,34 1-17,-34-54 17,105 107-32,36 17 15,-53-53 1,0 0-1,17-35 17,36 18-17,17 87-15,-17-87 16,-18-18 0,36 53-1,-36-89 16,35 54-15,18 52-16,0-35 31,0 71-15,18-18 0,-18 0-1,17 36 1,-17-1-1,0 0 32,-17 1-15,-1 17-17,0 0 1,18-18-16,-17 18 15,-1 0 17</inkml:trace>
  <inkml:trace contextRef="#ctx0" brushRef="#br1" timeOffset="-128610.5">29914 3228 0,'-17'0'31,"17"-18"-15,-71 18 15,53 0-31,-87-17 16,52 17-1,-18 0 1,53 0 0,1-18-1,-1 18 1,36 0 15,-18 18 0,0-1 1,17-17-17,-17 53 1,18-35 0,-18-1-1,0 36-15,0 18 31,18-36-31,-18-17 32,0-1-17,0 19 17,-18-19-17,18 1 16</inkml:trace>
  <inkml:trace contextRef="#ctx0" brushRef="#br1" timeOffset="-125106.02">28239 9384 0,'17'0'16,"1"0"-16,-18-18 15,18 1-15,-1 17 32,1-18-32,17-17 15,-17-1 1,-1 1 0,-34-18-1,-19 36 1,-52-1-1,-106 88 17,141-17-17,53-35-15,-35 35 16,53 35 0,52-53-1,54-17 16,-89-18-31,0-18 16,18-17 0,18-18-1,-54-17 1,-34 34 0,-1 19-1,0 52 1,18 0-1,18 71 1,0-71-16,35 54 16,0 52-1,-36-53 1,-17 0 0,-53-35-1,-17-35 1,-36-36 15,-53-123-15,142 106-1,17-1-15,17 1 16,89-71 0,53 53-1,-18 36 1,-35-1-1,-53 18 1</inkml:trace>
  <inkml:trace contextRef="#ctx0" brushRef="#br1" timeOffset="-124843.08">28750 9296 0,'0'0'0,"0"-18"0,0-17 32,18 52-1,-18 1-15,0 0-16,17 17 15,1 18 1,0 17-1,-1-17 1</inkml:trace>
  <inkml:trace contextRef="#ctx0" brushRef="#br1" timeOffset="-124642.18">28838 8943 0,'0'0'0,"-17"-35"0,-1 35 16,0-18-1,1 0-15,-1 18 16,18 18 0,0 0-1,18-1 1</inkml:trace>
  <inkml:trace contextRef="#ctx0" brushRef="#br1" timeOffset="-124377.14">28979 8978 0,'0'18'46,"53"88"-14,-35-71-32,-18 18 15,18-18-15,-1 36 16,-17 35 0,0-54-1,-17 1 1,-1-35-1</inkml:trace>
  <inkml:trace contextRef="#ctx0" brushRef="#br1" timeOffset="-124191.92">28927 9296 0,'0'0'0,"-18"0"15,18-18-15,-18 18 16,71-18 15,35 1-15,-17 17-1,70-36-15</inkml:trace>
  <inkml:trace contextRef="#ctx0" brushRef="#br1" timeOffset="-123707.42">29667 8749 0,'0'0'0,"-282"-159"31,176 141-31,-105-17 16,-177 35-1,-18 71 1,159 17-1,141-35 1,-229 229 0,194-53 15,106-70-31,52 18 16,213 122-1,-142-228 1,353 105-1,-159-158 1,159-36 0,-159-70-1,71-124 1,-89-211 15,-228 317-31,-72-105 16,-211-54-1,-35 142 1,-106 34 0,177 72-16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10-10T06:26:00.36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9013 11342 0,'-18'0'32,"36"0"-17,0 0 1,-1 17-1,1-17 1,35 0-16,17-17 16,89-18-1,-53 17 1,18 0 0,-54 18-1,-35 0 1</inkml:trace>
  <inkml:trace contextRef="#ctx0" brushRef="#br0" timeOffset="983.05">8008 11218 0,'0'-35'31,"-18"35"-31,0 0 16,18 18 15,-17-1-15,17 19-16,0-19 0,0 89 15,17 123 17,-17-176-32,36 194 15,34 212 16,-52-265-15,0-106 0,-1 194-1,-34 18 1,-19-18 0,1-123-1,17 53 1,1-36-1,-1-52 1,36-54 0,-1-35-1,-17-17 1,0 0 0,-35-54 30</inkml:trace>
  <inkml:trace contextRef="#ctx0" brushRef="#br0" timeOffset="1381.47">7902 14111 0,'0'0'0,"0"18"31,35 35 1,-35-36-32,18 1 0,17 17 15,-17-17 17,35 35-17,-36-53-15,19 17 16,-1-34 15,18-19-15,-18 1-1,18 0 1,-35 17 0,-18 1-1,-53 17 1,-18 35-1,18 0 1</inkml:trace>
  <inkml:trace contextRef="#ctx0" brushRef="#br0" timeOffset="2879.38">7531 14799 0,'0'0'0,"0"-18"15,18 1 1,-18-1 0,0 0-1,-18 18-15,-34 0 16,-90 53-1,37 36 1,-72 87 0,71 53-1,89 36 1,140-36 0,18-123-1,106-53 16,53-124-15,-53-123 0,-71-53-1,-140-17 1,-89 70 0,-106-36-1,-53 107 1,71 123-1,-88 88 1</inkml:trace>
  <inkml:trace contextRef="#ctx0" brushRef="#br0" timeOffset="3479.68">7302 15081 0,'0'0'0,"-17"-17"0,-1 17 15,71-53 17,-36 53-32,19-18 0,52-17 15,0-1 1</inkml:trace>
  <inkml:trace contextRef="#ctx0" brushRef="#br0" timeOffset="3666.18">7337 15275 0,'0'0'31,"18"-35"-31,106-36 31</inkml:trace>
  <inkml:trace contextRef="#ctx0" brushRef="#br0" timeOffset="3846.45">7337 15399 0,'0'0'0,"-17"17"31,17-34-31,17-1 16,1 18-16,53-35 16,17-18-1,-18 35 1</inkml:trace>
  <inkml:trace contextRef="#ctx0" brushRef="#br0" timeOffset="4037.94">7390 15628 0,'0'0'0,"-17"35"31,34-52-16,36-1 1,18-17 0,-36 17-16,89-35 15</inkml:trace>
  <inkml:trace contextRef="#ctx0" brushRef="#br0" timeOffset="4986.97">7073 15575 0,'-18'-35'31,"18"17"1,-17 18-32,-1 18 15,0-18 1,1 17-16,-36-17 16,-106 36 15,88-36-31,-52-18 15,70 18-15,-247-88 32,159 17-32,-53-123 15,106 36 1,-18-178 0,53-52-1,36-35 16,17 264-31,35-123 16,53-159 0,0 159-1,71-106 1,17 35 0,-70 159-1,106-123 16,-195 281-31,19-17 16,-19 36-16,-17 34 63</inkml:trace>
  <inkml:trace contextRef="#ctx0" brushRef="#br0" timeOffset="5286.66">6173 11553 0,'0'0'0,"-70"-70"31,70 52-31,0-17 16,17 17-16,36-17 31,53 17-16,88 89 17,-106 0-32,-52 17 15</inkml:trace>
  <inkml:trace contextRef="#ctx0" brushRef="#br0" timeOffset="6344.16">9154 11783 0,'0'0'0,"0"17"15,18-17 1,-1 0-16,36 0 16,18-17-1,88-1 1,-71 0 0,71 1 15</inkml:trace>
  <inkml:trace contextRef="#ctx0" brushRef="#br0" timeOffset="7713.22">5627 10583 0,'0'-17'0,"0"34"0,0-70 32,17 53-32,1 18 15,-1 53 1,1 17 0,0-35-1,-1 53-15,1-1 16,17 19-1,1-71 1,52-53 0,35-71 15,-35 18-31,1-17 16,-72 52-1</inkml:trace>
  <inkml:trace contextRef="#ctx0" brushRef="#br0" timeOffset="8080.95">6156 10760 0,'0'0'16,"-18"-18"0,0 36-1,18-1 1,0 1-16,0 17 15,18 18 1,35 0 15,-18-53-31,53 0 32,-35-53-17,-17 18 1,-36-36-1,-124 1 17,71 70-32,18 0 15,-18 17 1,35 19 0,18-19-16</inkml:trace>
  <inkml:trace contextRef="#ctx0" brushRef="#br0" timeOffset="8429.87">6508 10636 0,'0'0'0,"-17"18"32,17 0-17,-18-1-15,18 36 31,35 18-15,1-36 0,-19-35-16,54-18 31,-18-35-15,-53 36-16,0-36 15,-35-18 1,-36 18-1,53 53-15,-52 36 47,52-19-47,36-17 16</inkml:trace>
  <inkml:trace contextRef="#ctx0" brushRef="#br0" timeOffset="8860.39">6720 10425 0,'0'0'0,"0"-18"16,-18-17-1,1 35 1,70 88 15,-18-18-15,-17-17-16,17 71 15,0 52 1,-17-70 0,0-18-1,-18-70 1,-18-71 0,0-35 15,-35-71-16,36-17 1,70 34 0,-18 142-1,53 0 1,-35 53 0,-88 18-1,-195 52 16</inkml:trace>
  <inkml:trace contextRef="#ctx0" brushRef="#br0" timeOffset="10883.54">7214 10954 0,'-18'0'0,"36"0"0,-36-18 16,18 0-16,0 1 16,0 34 31,0 1-32,18 17 1,-18-17-16,0 17 15,0-17 1,0-36 15,35-52-15,-35 34-16,53-52 16,-35 35-1,17 0 1,-17 53-1,-1 36 1,-17 34 15,18 1-31,-18-36 32,18-17-17,-18-54 1,0 1-1,17-18 1,-17 0 0,36 0-1,-1 53 1,0 36 0,18 52-1,-35 0 1,-1-53-1,-17-17-15</inkml:trace>
  <inkml:trace contextRef="#ctx0" brushRef="#br0" timeOffset="11865.48">7743 10707 0,'0'0'0,"0"-18"31,18 18-15,-18-17-16,0-1 15,0 0 1,-36 18 0,1 0 15,-18 36-16,36-1-15,-1 18 16,36 17 0,-1-17-1,19-35 17,-1-36-17,0-35 1,-17 18-1,-1-36 1,1 36 0,-18 18-1,18 34 1,-1 18 0,1 18-1,0-35 1,-1-18 15,-17-18-31,18-35 16,0 1 15,-1 16-15,18 1-1,-17 35 1,0 18-1,-1 52 17,-17-52-32,18-18 15,-18-18 17,18 1-32,-18-1 15,35-35 1,-35 35-16,18 18 15,17 0 1,-18 18 0,1 17-1,17 1 17,-17-36-17,0-18 1,-1-17-1,1-18 1,0-36 15,-1 37-15,18 104-16,-70 1 31,35-35-31,0 0 16</inkml:trace>
  <inkml:trace contextRef="#ctx0" brushRef="#br0" timeOffset="11992.5">8290 10354 0,'-35'-53'15,"70"106"-15,-88-71 31</inkml:trace>
  <inkml:trace contextRef="#ctx0" brushRef="#br0" timeOffset="13204.04">8643 10389 0,'0'0'0,"-18"0"15,0 0 1,142-70 15,-89 52-15,36-17-16,17 0 16</inkml:trace>
  <inkml:trace contextRef="#ctx0" brushRef="#br0" timeOffset="13401.44">8696 10178 0,'-18'0'15,"36"0"-15,-54 17 16,36 1 0,18-18-16,0 53 15,17 0 1,-17 17-1,-1 1 1,1-54 0</inkml:trace>
  <inkml:trace contextRef="#ctx0" brushRef="#br0" timeOffset="13587.25">8854 10248 0,'0'-35'0,"0"70"0,0-105 16,-17 70 15,-1 35-31,-17 35 16,17-34-16,-17 34 16,0-17-1</inkml:trace>
  <inkml:trace contextRef="#ctx0" brushRef="#br0" timeOffset="13766.74">8537 10283 0,'0'0'0,"-18"-17"16,36 34-1,35 1 1,-36 17-16,72 1 15,52 17 1,-53-18 0</inkml:trace>
  <inkml:trace contextRef="#ctx0" brushRef="#br0" timeOffset="18868.59">6914 11307 0,'0'0'0,"0"-18"16,-17 18 0,34 18 62,1-18-63,-18 17 1,53 71 15,-36-70-31,1 0 0,-18-1 16,35 71 0,1 1-1,-1-36 1,-35-18-16,17 35 15,19 54 1,-19-1 15,1 18-15,17 1 0,-17-19-1,0 53 16,-18-105-31,17 0 16,-17 34 15,0-69-31,-53 87 32,53-105-32,-53 52 15,36-17 1,-19 18-1,1-18 17,0 35-17,17-53 1,-17 71 0,17-53-1,-17 17 1,17-17-1,18 18 1,0-18 0,18 17-1,17 1 17,-35-53-32,36 17 15,-19 18 1,19 17 15,-36-52-31,17 70 16,-17-53-1,0 36 1,0-18 0,18 18 15,-18-19-31,17-34 15,-17 35 1,18-18 0,-18 1 15,18-19-15,-36-17-1,0-17 1,1 17-1</inkml:trace>
  <inkml:trace contextRef="#ctx0" brushRef="#br0" timeOffset="19189.47">6985 14552 0,'0'0'0,"-18"0"31,18 18 0,18-18 1,-1 0-17,-17 17-15,36-17 16,-19 0-1,19 0-15,16 18 32,-16 0-17,-19-18 1,1-36 0</inkml:trace>
  <inkml:trace contextRef="#ctx0" brushRef="#br0" timeOffset="19472.16">7426 14376 0,'0'-18'0,"0"36"0,0-54 15,0 19-15,-18 17 16,18 17-1,-18-17-15,1 53 32,-1-17-17,-35 87 1,0-52 0,18-36-1,0-17 1</inkml:trace>
  <inkml:trace contextRef="#ctx0" brushRef="#br0" timeOffset="22253.95">5679 16686 0,'0'0'0,"-17"0"16,34-17 0,1-1-16,70-17 15,71-36 1,-53 18-16,123-52 16,106-54-1,-88 35 16,-247 107-15,-17 17-16</inkml:trace>
  <inkml:trace contextRef="#ctx0" brushRef="#br0" timeOffset="22462.09">6438 16157 0,'18'-35'16,"-36"70"-16,53-88 0,0 36 31,1-1-31,17 18 16,35 18-1,-35 17 1,-36 71 0,-87 35-1</inkml:trace>
  <inkml:trace contextRef="#ctx0" brushRef="#br0" timeOffset="23670.7">4833 17357 0,'0'-18'31,"0"0"-31,0 1 16,0-1-1,0 0 1,-18 1-16,-35-18 16,-17 17 15,-18 53-16,35 0 1,0 54 0,70 34-1,54-35 1,-18-52 0,53-19-1,-18-52 1,-35-71-1,-36 0 1,-34-88 0,-54-17-1,1 52 1,34 106 15,72 141-15,17 36-1,17-1 1,36 89 0,-18-54-1,-53-105 1</inkml:trace>
  <inkml:trace contextRef="#ctx0" brushRef="#br0" timeOffset="24072.37">5097 17180 0,'0'-17'15,"18"17"1,-18 17 0,18-17-16,-1 53 31,1-35-31,0 17 15,35 36 1,-18-54 0,-18-17-1,19-53 1,-19 0 0,-34 1-1,-1-1 1,0 17-1,18 54 1,18 17 0,0 1-1,17-1 1,0-18 0</inkml:trace>
  <inkml:trace contextRef="#ctx0" brushRef="#br0" timeOffset="24638.27">5397 17127 0,'0'0'0,"-17"-17"15,-1 17 1,18-18 0,53 36 15,-35-1-16,-1 1-15,18 17 16,-17 1 0,-18-1-1,0-53 32,-18-35-47,18 36 16,-17-72-1,17 72-15,0-1 16,35 1 0,-17 17-1,17 52 1,18 19 0,-35-36-1,-18-17 1,0-36-1,0-52 1,0-1 0,17 18 15,1 53-15,-1 18-16,19 52 15,-19-17 16</inkml:trace>
  <inkml:trace contextRef="#ctx0" brushRef="#br0" timeOffset="25057.56">5679 16951 0,'0'0'16,"-17"-71"-16,-1-17 15,18 53 1,18 35-1,17 70 1,18 72 0,0-37-1,35 54 1,-17-35 15,-54-54-15,-34-52-1,-1-53 1,-35-71 0,18-53-1,17 18 1,53 70 0,36 71 15,-53 18-31,17 53 15,-35 17 1,-35-53 0,-71 0 15</inkml:trace>
  <inkml:trace contextRef="#ctx0" brushRef="#br0" timeOffset="25807.45">6173 16898 0,'18'-18'0,"0"-17"16,-54 88-16,72-124 16,-36 54-16,-18-1 15,0 18 1,1-17-1,-1 34 1,0 1 0,1 35 15,17-36-31,0 19 16,17-36-1,1 0 32,-18-18-31,-18 18-1,18-18 1,0 1 0,0-1 15,18 18-16,-18 18 1,18 17 0,17 0-1,0 36 1,18-36 0,-18-17-1,1-36 16,-36 1-31,35-19 16,-17-34 0,-36-19-1,0 19 17,18 105-17,0 18-15,0 53 16,36 106-1,17-18 1,-36-106 0,1 0-1,-36-106 1</inkml:trace>
  <inkml:trace contextRef="#ctx0" brushRef="#br0" timeOffset="26289.16">6579 17004 0,'0'0'0,"18"-18"16,17-35-1,-17 36-15,-18-36 31,0 17-15,-18 19-16,-17-36 31,17 53-31,-17 0 0,17 35 16,0 36 0,18 17 15,36-35-16,17-35 1,-18-18 0,18-53-1,-36 0 1,-17 0 0,0 35-1,18 36 16,0 17-15,-1 18-16,1 0 16,17-35-1</inkml:trace>
  <inkml:trace contextRef="#ctx0" brushRef="#br0" timeOffset="26605.38">6861 16757 0,'0'0'0,"-35"-53"31,53 53-15,17 0 0,35 53-1,-17 0 1,-35 17-1,-18-52 1,-18-18-16,1-18 16,-1-87 15,18 69-31,18-52 31,17 70-15,0 18-16</inkml:trace>
  <inkml:trace contextRef="#ctx0" brushRef="#br0" timeOffset="27039.91">7285 16686 0,'35'0'16,"-70"0"-16,123-17 31,-88-1-31,0-17 16,-36 17-1,1-17 1,18 35-16,-54 0 16,18 35 15,53 71-15,35-71-1,-17-17 1,53 0-1,-19-36 1,-16-17 0,-19-54-1,-34-16 1,-36-19 0,0 36-1,53 70 1,35 71-1,53 124 17,-52-124-32,17 70 15</inkml:trace>
  <inkml:trace contextRef="#ctx0" brushRef="#br0" timeOffset="27868.88">7055 17533 0,'0'0'16,"-17"-18"-16,17 1 0,-18-19 16,18 19-1,-18-36-15,-17 18 16,0 17 15,17 53-15,1 53-1,17-52 1,88-1 15,-35-53-31,-18 1 16,18-36 0,-53-18-1,-35 18 1,-1 36-1,1 17 1,35 35 0,88-53 15,-35 1-31,18-36 16,17-53 15,-53-35-16,-70 70 1,-18 18 0,0 53-1,18 89 1,52 122 0,107 54-1,52-36 1,-70-105-1,-53-19 1,-141-87 0,-18-53-1,-70-106 1,87-53 0,160 0 30,-18 158-46</inkml:trace>
  <inkml:trace contextRef="#ctx0" brushRef="#br0" timeOffset="28628.09">7514 18503 0,'17'-17'15,"-34"34"-15,52-52 0,-17 17 16,-1 1 0,-17-19-1,-17 1 17,-19 0-32,19 35 15,-36 0 1,-71 53-1,89-18 1,18 53 0,69 18 15,19-88-15,-53-36-16,35-88 15,-36 36 1,-17-89-1,-17 18 1,-19 17 0,36 89-1,18 53 1,52 158 15,-52-141-31,53 106 16,-36-105-1,18-1 1</inkml:trace>
  <inkml:trace contextRef="#ctx0" brushRef="#br0" timeOffset="29239.86">7937 18292 0,'0'0'15,"0"-18"-15,18-35 16,-1-18-1,-34 36 1,-36 17 15,-18 54-15,54-19-16,-1 54 31,36-18-15,-1-35-1,36-36 1,-35 18 0,0-18-1,-1 1 1,-17-1 0,18 18-1,-1 35 16,1-17-15,17-18 15,-17-18-31,0 1 16,17-19-16,-17-34 31,-36-36-15,-35-18-1,18 36 1,17 71 0,18 34-1,53 71 1,35 36 0,-17-1-1,-36-70 1,-17-35-1</inkml:trace>
  <inkml:trace contextRef="#ctx0" brushRef="#br0" timeOffset="29724.08">8061 17992 0,'-18'-18'16,"36"36"-16,-18-36 31,53 18-16,52-35 1,1-18 0,-35 35-1,-54 1-15,19-1 16,-54-17 0,0 35-1,-35 0 1,18 17-1,18 19 1,17 16 0,17-16-1,36 17 17,-18-36-17,1-34 1,-1-36-1,-35 17 1,18 1 0,-18 18-1,70 34 17,-17 1-32,18 17 15,-18 0 1</inkml:trace>
  <inkml:trace contextRef="#ctx0" brushRef="#br0" timeOffset="45332.76">15680 15981 0,'0'0'0,"0"-18"0,-17 1 31,-1-1-16,0 18 1,1 0 15,34 0 1,1 0-17,0 0 1,87 0 15,90 0-31,-19-18 16,159 1-1,18-19 1,-142 19 0,72-19-1,-72 1 16,-87 18-15,-107 17 0,-34 0 15,-36 0-15,35 17-16,-17-17 0</inkml:trace>
  <inkml:trace contextRef="#ctx0" brushRef="#br0" timeOffset="55482.94">4974 14552 0,'0'0'0,"-18"0"31,18-18-15,0 1 0,0-1-1,-17 1-15,-1 17 16,-35-18-1,-17 53 1,34 0 0,-17 54-1,36-1 17,52-18-17,0-34 1,36-19-1,-1-52 1,-17-36 0,-35-17-1,-18 0 1,-18 0 0,1 70-1,17 71 16,0 35-15,35-17 0,0-1-1,-17-52 17,0 0-32,17-18 15,35-18 1,-17-17-1,-17-18 1,-19-18 0,-17-17-1,-53-71 17,18 54-17,17 52-15,-35-71 16,36 89-16,-18 0 15,-1 35 1,54 123 15,0-52-15,-1-18 0,54 88-1,-1-35 1,1-36-1,17-70 1,-70-18 0,35-52-1,-36-54 1,-52-17 0,0 53-1,-36-53 1,18 53-1,18 88 1,35 70 0,70 54-1,19 35 17,16-1-17,-34-69 1,0-1-1</inkml:trace>
  <inkml:trace contextRef="#ctx0" brushRef="#br0" timeOffset="67107.63">20936 11571 0,'0'0'0,"18"0"0,-18-18 32,0 1-1,0 34 0,0 1-15,18 0-16,-1 52 15,36 71 1,-17 1 0,34 104-1,18 54 1,-17 0-1,-18-106 1,53 230 0,-53-107 15,-18-123-31,-18 88 31,-17 1-15,0 69-1,0-246 1,18 53 0,0-53-1,17 70 1,0-17 0,1-18-1,-1-53 1,-18 0-1,1-35 1,-18-35 0,0-36 15,-18 1-15,1-1-1,-18-35 1,17 35-16</inkml:trace>
  <inkml:trace contextRef="#ctx0" brushRef="#br0" timeOffset="67557.64">21395 15663 0,'0'0'0,"-18"0"16,36 0 0,-18 18-16,35 0 15,1-1 1,34 36 15,1-35-15,70-18-1,-124-18 1,54-17-16,-36 17 16,71-88 15,-71 71-31,-35 17 16,18-17-1,-36 35 1,-17 18-1,17 17 1,-34 36 0,-19-1-1,0 18 1</inkml:trace>
  <inkml:trace contextRef="#ctx0" brushRef="#br0" timeOffset="69204.61">15927 15946 0,'18'0'0,"0"0"16,105 0 15,-70 0-31,70-18 15,283 18 17,-159 35-17,-176-35-15,70 18 16,-106-1 0</inkml:trace>
  <inkml:trace contextRef="#ctx0" brushRef="#br0" timeOffset="69509.74">16209 16281 0,'-17'0'0,"34"0"0,-52 17 0,18-17 31,34 0-15,36 0-1,-18 0-15,71-35 16,141 0 0,53-18 15,-247 53-31,70 0 15,-87 0 1</inkml:trace>
  <inkml:trace contextRef="#ctx0" brushRef="#br0" timeOffset="70656.67">22383 15822 0,'17'0'16,"-34"-18"15,17 1-15,0-71 15,0 52-15,0 1-16,17-106 15,36-18 1,0 36-1,35-18 1,18 70 0,-35 71-1,-36 0-15,36 35 16,52 54 0,1 52 15,-1-18-16,-70-52 1,0-1 0,-53-52-1</inkml:trace>
  <inkml:trace contextRef="#ctx0" brushRef="#br0" timeOffset="71039.14">23018 15610 0,'-18'18'16,"36"-18"15,-1 0-15,19 18-16,34-1 15,-35 1 1,54 0-1,-36-18 1,52 0 0,-69-36-1,-19 1 1,36-71 0,-35 53-1,0 0 1,-1 36 15,1 34-31,-18 19 16,0 17-1</inkml:trace>
  <inkml:trace contextRef="#ctx0" brushRef="#br0" timeOffset="71530.74">22859 16192 0,'0'0'0,"-18"-17"15,18-1 1,-17 18-16,-19-35 16,-69 17 15,16 18-15,1 36-16,-18-19 31,36 18-16,52-17 1,36 0 0,35 17-1,35 0 1,71 36 15,-71-18-15,-70-18-16,17 18 15,-35 0 1,-35-53 15</inkml:trace>
  <inkml:trace contextRef="#ctx0" brushRef="#br0" timeOffset="71956.32">22577 16263 0,'0'0'0,"-35"18"47,52 17-31,18 0-16,-17 1 16,123 34-1,-88-35-15,71 18 16,87 18 15,-140-54-31,-1 1 0,195-18 31,-142-18-31,1-34 16,-71-1 0,-18-36 15,-53 1-16,-35-71 17,36 142-32,17-1 15,-18 1 1,1 34 0,-1 18-1</inkml:trace>
  <inkml:trace contextRef="#ctx0" brushRef="#br0" timeOffset="73472.55">24499 15152 0,'18'0'0,"0"-35"0,70-71 31,-53 53-31,18-18 16,0-70 0,-53 18-1,0 105 1,-18 0 0,-17 18-16,0 36 15,-53 87 1,35 106-1,88 54 1,35 16 0,-17-34-1,-88-71 17,-35-176-32,34-36 15,1 0-15</inkml:trace>
  <inkml:trace contextRef="#ctx0" brushRef="#br0" timeOffset="73781.8">24288 15610 0,'0'-70'16,"0"140"-16,0-175 0,0 87 15,17 0-15,72 18 32,69 0-17,-70-17 1,-17-1-1,0 0 1,-36-17 0,-35 0 15,0 52-15,0 1-16,0 17 15,0 36 1,17 35-1,-34 0 17</inkml:trace>
  <inkml:trace contextRef="#ctx0" brushRef="#br0" timeOffset="73928.58">24782 15205 0,'0'-53'0,"0"106"0,0-124 32,0 89-17,17-1 1</inkml:trace>
  <inkml:trace contextRef="#ctx0" brushRef="#br0" timeOffset="74323.17">24905 15346 0,'0'0'0,"0"17"0,18-17 47,-1 18-47,36 35 31,-18 18-16,-35-54-15,0 18 16,0-17 0,0-36-1,0-34 1,18-37 0,35 1 15,-35 71-31,105 34 31,-105 1-31,17 52 16,-35 1 15,0-53-15,0-1-16</inkml:trace>
  <inkml:trace contextRef="#ctx0" brushRef="#br0" timeOffset="74961.05">25611 15381 0,'35'-35'0,"-70"70"15,87-105-15,-52 52 0,0 0 16,-35 18 0,-35 0-1,-19 18 1,54 0-1,18 17 1,34 18 15,1-18-15,52 0 0,-52-17-1,35-18 1,-35-18-1,34-88 17,-34 89-32,-18-18 15,18 35-15,-1 0 16,-17 17 0,18 36-1,35 0 1,-18-35-1,36-36 17,-36-35-32,18-53 31,-53-52-15,-18 16-1,-17-34 1,0 141 15,35 123-31,0-35 16,35 123-1,18-17 1,-18-53 0,-35-71-1</inkml:trace>
  <inkml:trace contextRef="#ctx0" brushRef="#br0" timeOffset="76396.53">25117 14623 0,'0'0'0,"35"17"16,-35-34 15,0-19-16,18-17 1,-18 18-16,17-35 16,19-177 15,-1 0-15,-18 141-16,-17-159 15,18-70 1,-36 176-1,1 18 1,-1 53 0,1 70 15,17 36 0,-18 0-15,-53 17-1,-17 0 1,-159 18 0,-282 53 15,159-35-31,-1-18 16,-440 88 15,635-106-16,105-35-15,-17 0 16,70-18 0,18-17-1,18-18 1,-18-17 15,0-19-15,0 1-1,-18 18 1,1-72 0,-1-52-1,-53-335 17,36 335-17,17 106-15,1 17 16,-1-17-16,-35-123 15,18-72 17,17 160-32,1-1 15,-1-17 17,18 53-17,0 53 1,0 17-1,18 18 17,-18 18-17,17-18 1,-34 0 62,-19 18-47,19-18-15,-1 0-16,0 0 16,-17 17-1,18 1 1,-1-18-1,18-18 17</inkml:trace>
  <inkml:trace contextRef="#ctx0" brushRef="#br0" timeOffset="76980.42">21818 10636 0,'18'0'15,"-18"-17"-15,18 17 32,-18 17-17,0 1 1,-18 17-16,-17 53 31,17-52-31,0 52 16,-17 18-1,18-53 1,-1-18 0,36-70 15,34-89 0,1 18-15,-17 18-16,69-88 31,-69 123-31,-19 35 16,19 18-1,-1 53 17,35 18-17,-17-1 1,18 1-1,-18 17 1,-18-35 0,0-18 15,-52-35 16</inkml:trace>
  <inkml:trace contextRef="#ctx0" brushRef="#br0" timeOffset="87616.57">16315 16016 0,'0'0'15,"0"-18"1,0 1 0,0 34 31,18 19-32,-18 17 1,35 52-1,-35-52-15,53 159 16,-18-36 0,36 107-1,-18-107 1,17 89 15,-34-177-31,17 18 31,-36-18-15,1-88 0,-18 18-1,0-1 1,-18-34 31,18-1-47,-17 18 15</inkml:trace>
  <inkml:trace contextRef="#ctx0" brushRef="#br0" timeOffset="88098.99">16650 17586 0,'-17'0'0,"-1"-18"46,0 18-46,1 89 16,34-160 0,19 89-1,-19 17 1,36 0 0,0 18-1,-18-35 1</inkml:trace>
  <inkml:trace contextRef="#ctx0" brushRef="#br0" timeOffset="88380.05">16915 17498 0,'0'0'16,"18"-18"-16,-18 0 15,17 18 17,-17 36-17,-17-36 1,-1 70 0,0-52-16,1 35 15,-36-18 1,17 18-1,1-35 1</inkml:trace>
  <inkml:trace contextRef="#ctx0" brushRef="#br0" timeOffset="89379.68">16897 17992 0,'0'0'0,"-17"0"31,17 17-15,17-17-16,1 36 15,-18-19 1,-18 36 0,-35-18 15,-17-35-16,35-35 1,-1-106 0,36 123-1,36-87 1,-36 87 0,52-35-1,1 71 1,18 87-1,35 72 1,0 17 15,-71-141-15,-35-36-16,0 36 16,-53-35 15,-70-36-16,87 1 1,-17 17 0,-17 17-1,52 19 1,18 17 0,35-1-1,1-16 1,17-36-1,-36-18-15</inkml:trace>
  <inkml:trace contextRef="#ctx0" brushRef="#br0" timeOffset="89896.14">17303 18027 0,'0'0'0,"-18"-71"31,1 71-31,17 18 31,17 17-15,1 36 0,17-1-1,-17-34 1,0-19-1,-1-17-15,-17-35 32,0 0-32,18-18 15,-18-35 1,17 35 15,19 35-15,-1 53-1,0 1 1,1-1 0,-19-17-1,1-18 1,-18-71 15,0 53-31,17-35 16,-17 36-1,18 52 1,-18 18 0</inkml:trace>
  <inkml:trace contextRef="#ctx0" brushRef="#br0" timeOffset="90298.94">17850 17851 0,'0'0'0,"17"0"63,1-18-48,0 0-15,-1 18 16,36-17 0,-17-1-1,-19 0-15,1 18 0</inkml:trace>
  <inkml:trace contextRef="#ctx0" brushRef="#br0" timeOffset="91162.92">18044 17657 0,'0'-18'15,"0"36"17,17-18-17,-17 17-15,18-17 16,0 35-1,-1-35-15,1 36 16,17-1 0,-17 0-1,-18-52 17,-18-36-17,18-18 1,0 1-1,18 17 17,17 53-17,0 17-15,18 36 16,-17 0 15,-36-35-31,17-1 31,-17-52 1,0-53-17,18 53 1,0-1 0,17 36-1,0 36 1,36 17-1,-18 17 1,-1-35 0,1-35-1,0-17 17,-35-18-17,0-1 1,-1-17-1,-34-35 1,-19 35 0,19 53-1,-19 0 1,19 35 0,-1 18-1,53 71 16,1-106-31,17-1 16,-18-17 0,35-35-1</inkml:trace>
  <inkml:trace contextRef="#ctx0" brushRef="#br0" timeOffset="91930.7">18908 17462 0,'0'0'16,"0"-17"-16,-18-1 15,1 18 1,-1-17 0,36 34 15,17 1-15,18 35-1,-18-36-15,-17 19 16,0-1-1,-36-53 17,18-17-17,0-36 1,18 19 0,-18 34-1,17-17-15,1 17 31,-1 18-15,-17 18 62,36 17-47,-19-17-15,1-1-16,0 18 16,-18-17-16,35 17 15,-35-17 1,0 0 0,0-36-1,-18-17 16,1-36-15,17 1 0,17 17-1,-17 35-15,36 18 16,-1 0 0,0 35-1,0 36 1,1-18-1,-1 0 1,-35-36 0,0 1-1,0-36-15</inkml:trace>
  <inkml:trace contextRef="#ctx0" brushRef="#br0" timeOffset="93101.11">19490 17304 0,'18'0'16,"-36"0"-16,36-18 16,-18 0-1,0 36 32,0 17-31,0-17-16,17 35 15,1-18 1,53 0 15,-36-35-15,0-17-16,-17-36 31,-18 18-15,-35-18-1,-54 17 1,72 36 0,-19 0-16,36 18 31,36-18-15,-1 0-16,53-18 31,-53 1-16,-17-1-15,-18-35 32,18 53-17,17 18 1,18 17 0,-18 18-1,-17 18 16,-18-36-15,-18-35 0,1-18-1,17 1-15,0-54 16,17 18 0,18 0-1,-17 0 1,0 36-1,-18 34 17,17-17-32,1 36 31,17 17-15,1-36-16,34 18 31,-17-52-16,0-1 1,-53-123 15,-35 106-15,17-18 0,0 53 15,18 53-31,18 70 15,53 54 1,52-1 15,-35-17-15,-35-89-16,-35 1 31,-54-71 0,19-18-31,-1 1 16,1-1 0,-1 18 46,0 0-62,1 0 16</inkml:trace>
  <inkml:trace contextRef="#ctx0" brushRef="#br0" timeOffset="108906.32">23371 11624 0,'17'-18'31,"1"18"-31,-18-17 16,0-1-1,-18 0 1,1 18-16,-19 0 16,1 36-1,-53 34 1,0 71 0,70 36-1,36-18 16,87-54-15,54-87 0,-88-36-16</inkml:trace>
  <inkml:trace contextRef="#ctx0" brushRef="#br0" timeOffset="109253.44">23829 11800 0,'-18'-17'0,"36"34"0,-53-34 0,17 17 16,1 0-16,-19 0 16,1 35-1,35-17 1,-18 70 0,36-35-1,0 0 1,-1-18-16,54-17 31,-36-54-15,0-34-1,-17-1 1,-53 18 0,-36 0-1,1 53 1,34 0-1,19 36 1</inkml:trace>
  <inkml:trace contextRef="#ctx0" brushRef="#br0" timeOffset="109755.25">24323 11800 0,'0'0'0,"18"0"0,-1-17 16,-17-1-1,0 0-15,-53-17 16,0 18 0,-17 17-1,17 0 1,-18 105 15,71-87-31,18 53 16,0-18-1,88-36 17,-89-17-32,36-35 31,-18-89-16,-35 89 1,-17-88 0,-1 17-1,18 88 17,18 36-32,-1 35 15,-17-18-15,18 53 16,17 18-1,1-35 1</inkml:trace>
  <inkml:trace contextRef="#ctx0" brushRef="#br0" timeOffset="110166.81">24640 11730 0,'0'0'0,"-17"0"32,-1 0-32,36 0 47,52 0-32,-17-18 1,18-17-1,-36 17 1,-35-35 0,-53 18-1,-17 17 1,-1 54 0,53-1-1,18 53 16,53 0-15,0-52 0,-17-19-16,122-34 15</inkml:trace>
  <inkml:trace contextRef="#ctx0" brushRef="#br0" timeOffset="110690.18">25170 11342 0,'0'0'0,"-36"53"15,36-36 1,18 19-16,17 34 15,1 36 1,16 0-16,1 70 16,-53-123-1,18 71 1,-36-71 0,-17-53-1,-18-71 1,0-70-1,36-71 1,17 71 0,53-71-1,17 71 1,36 124 0,-36 70-1,-34 17 16,-54 89-15,-88-53 15,36-71-15,52-35-16,18-18 16</inkml:trace>
  <inkml:trace contextRef="#ctx0" brushRef="#br0" timeOffset="111054.21">25593 11377 0,'18'18'32,"-36"-36"-32,36 53 0,-18-17 15,17 0-15,-17-1 16,18 19-1,35 34 1,17 1 15,-34-71-31,-1 0 16,18-18-16,0-53 16,-36 19-1,-17-19 1,-17 0-1,-19 36 1,-17 35 0,36 35-1,17-17 1</inkml:trace>
  <inkml:trace contextRef="#ctx0" brushRef="#br0" timeOffset="111402.28">26175 11359 0,'0'0'0,"53"-17"16,-18-1-1,0-35 1,-17 18 0,-36 17-1,-34 1 1,-19 52-1,36 0 1,35 1 0,35 16-1,36 1 1,-19-17 0,-52-1 15,-35 18-16,-18-36 1,-35-34 0</inkml:trace>
  <inkml:trace contextRef="#ctx0" brushRef="#br0" timeOffset="111812.68">26475 10918 0,'0'0'0,"17"-35"15,1 18-15,0-19 16,-18 142 31,0-35-47,17 123 31,19-53-15,-19-71-1,-17-34 1,18-1 0,-18-53 15,18-52-15,17-36-1,-35 88-15,35-35 16,0 36-1,1 52 1,-1 53 0,-17 18-1,-36-18 17</inkml:trace>
  <inkml:trace contextRef="#ctx0" brushRef="#br0" timeOffset="117293.83">20584 3140 0,'0'0'15,"-18"0"-15,0 0 16,-17 0-1,17 0 1,1 0 0,-1 0-16,18 17 15,18-17 1,105 36 0,36-36-1,-71 17-15,106-17 16,124-35-1,-71 17 1,-141 1 0</inkml:trace>
  <inkml:trace contextRef="#ctx0" brushRef="#br0" timeOffset="117609.94">20848 3387 0,'-17'17'0,"34"-34"0,-52 34 0,0 1 16,-1 0 0,19-18-1,70 17 1,70-17-1,18-17 1,-53-1-16,195 0 31,-125 1-15,54-1 0,-230 18 15,-17 18-31</inkml:trace>
  <inkml:trace contextRef="#ctx0" brushRef="#br0" timeOffset="119140.5">15504 11236 0,'0'0'0,"0"-18"0,0-17 16,-18 17-1,18 1 1,-70-19 0,-1 19-1,-35 17 1,-105 17-1,-107 19 1,-52 17 0,105 17-1,-105 18 1,-1 18 0,160-35-1,-19 35 1,107-18-1,141 18 1,70-36 0,159 54 15,123 17-15,-141-106-1,71 0 1,194-35-1,71-53 1,-213 18 0,89-35-1,-70-19 1,-248 54 0,283-106-1,-318 106-15,53-53 16,-17-71-1,-107 53 1,-123-106 15,-17 124-31,-195 0 32,-140 53-17,105 35 1,-229 53-1,71 35 1,369-53-16</inkml:trace>
  <inkml:trace contextRef="#ctx0" brushRef="#br0" timeOffset="120373.63">15963 12206 0,'0'0'0,"17"-53"31,-17 36-16,0 34 32,18 1-31,-18-1-16,17 36 16,19 18-1,-1 17 1,18 71-1,-18 0 1,0 35 0,-17-141-1,0 88 1,-1 35 0,-34 0-1,-1-34 1,0-37-1,1-52 17,-1 18-32,-17-18 31,17-36-15,-17 1-1,17-36 1,18 1-1,0-1-15</inkml:trace>
  <inkml:trace contextRef="#ctx0" brushRef="#br0" timeOffset="120779.12">15963 13794 0,'0'-18'16,"0"36"31,17-1-16,1-17-31,-1 0 0,19 36 31,-1-19-15,-17-17-16,17 18 15,-17-18 1,17-18 0,18-35-1,-36 36 1,19-1 0,-36 0-1,0 36 32,-18-18-47,0 35 16</inkml:trace>
  <inkml:trace contextRef="#ctx0" brushRef="#br0" timeOffset="122502.39">14269 14887 0,'-35'-17'15,"70"34"-15,-52-34 47,34 34-47,54-17 16,70 0 15,-88 0-31,176-17 16,-141-1-1,230 0 1,17-17-1,-18 0 1,-70-1 0,-123 19-1,35-36 1,-54-18 15,-87 1-15,-18 52-16,-35-88 31,-18 53-31,-35-52 16,-36 34-1,18 53 17,-70-17-17,105 35-15,-228 18 31,140-1-31,71 1 16,-265 53 0,106-36-1,-35 0 17,105 18-17,124-35-15,-52 17 16,-1 53-1,53-17 1,53-1 0,35 18 15,36 18-15,34 18-1,-52-89 1,18 0-1,70 18 1,35-17 0,142-36 15,-230-18-31,89-17 16,-89 17-16,141-35 15,-53 18 1,-87-1-1,-54 19 1,-53 17 31,1 0-31,17-18-1</inkml:trace>
  <inkml:trace contextRef="#ctx0" brushRef="#br0" timeOffset="125275.98">14446 15046 0,'-18'0'0,"36"0"0,-36-18 31,0 18-31,36 0 31,35 0-15,35 0-1,-35-17-15,141-19 16,-53 19 0,53-19-1,-106 19 1,-52 17-1,-72 0 17</inkml:trace>
  <inkml:trace contextRef="#ctx0" brushRef="#br0" timeOffset="125541.67">14534 15134 0,'-18'18'0,"36"-36"0,-53 36 16,52-18 0,71 0-1,18-35 1,88-1-1,18-17 1,-106 36 0,-71 17-1,-17 0-15</inkml:trace>
  <inkml:trace contextRef="#ctx0" brushRef="#br0" timeOffset="129911.33">25434 15981 0,'-17'0'0,"34"0"47,1 0-47,17-18 16,36-17-1,52 0 1,-35-1-1,36-17 1,-71 18 0,-18 18-16</inkml:trace>
  <inkml:trace contextRef="#ctx0" brushRef="#br0" timeOffset="130128.35">25452 16034 0,'0'0'0,"0"17"0,0 1 0,17-18 16,19 0 0,70-18-1,-54 1-15,54-19 16,53-16-1,-71 16 1</inkml:trace>
  <inkml:trace contextRef="#ctx0" brushRef="#br0" timeOffset="158708.88">12117 5662 0,'18'0'32,"0"0"-17,-1 0 1,36 0 15,0 0-31,-35 0 16,52 0-1,-52 0-15,35 0 16,53 0 0,35 0-1,-88 0 1,35 0-1,53 0 1,-70 0 15,-54 0-15,1 0 0,-1 0-1</inkml:trace>
  <inkml:trace contextRef="#ctx0" brushRef="#br0" timeOffset="173423.54">6209 6421 0,'35'0'31,"18"0"-16,-18 0-15,0 0 0,142 0 32,17 17-17,-35-17 1,-36 0 0,-105 0-1,-1 0 1</inkml:trace>
  <inkml:trace contextRef="#ctx0" brushRef="#br0" timeOffset="175087.79">6420 7320 0,'36'0'16,"-1"0"-1,18 0-15,0 0 16,158 0 0,-122 0-16,16 0 15,54 18 16,0-1-15,-124 19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B488F7-1FAC-40D2-BB7E-BA3CE28D8950}" type="datetimeFigureOut">
              <a:rPr lang="en-US" smtClean="0"/>
              <a:pPr/>
              <a:t>10/10/2022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2D21D1-52E2-420B-B491-CFF6D7BB79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94786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67395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813002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886200"/>
            <a:ext cx="12188825" cy="2971800"/>
          </a:xfrm>
          <a:prstGeom prst="rect">
            <a:avLst/>
          </a:prstGeom>
          <a:gradFill flip="none" rotWithShape="1">
            <a:gsLst>
              <a:gs pos="100000">
                <a:schemeClr val="bg1">
                  <a:lumMod val="65000"/>
                  <a:alpha val="53000"/>
                </a:schemeClr>
              </a:gs>
              <a:gs pos="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162" y="3887117"/>
            <a:ext cx="10360501" cy="610820"/>
          </a:xfrm>
        </p:spPr>
        <p:txBody>
          <a:bodyPr/>
          <a:lstStyle>
            <a:lvl1pPr algn="ctr">
              <a:defRPr lang="en-US" sz="40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324" y="4399020"/>
            <a:ext cx="8532178" cy="764440"/>
          </a:xfrm>
        </p:spPr>
        <p:txBody>
          <a:bodyPr>
            <a:normAutofit/>
          </a:bodyPr>
          <a:lstStyle>
            <a:lvl1pPr marL="0" indent="0" algn="ctr">
              <a:buNone/>
              <a:defRPr lang="en-US" sz="2400" kern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6094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8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3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8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2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7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8D6DB-6798-42D2-B9AD-FC6F1C72FC30}" type="datetimeFigureOut">
              <a:rPr lang="en-US" smtClean="0"/>
              <a:pPr/>
              <a:t>10/10/2022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DE275-BE14-4364-AEA2-5F5667C0FD4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1541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10/10/2022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9874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10/10/2022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4"/>
          </p:nvPr>
        </p:nvSpPr>
        <p:spPr>
          <a:xfrm>
            <a:off x="7389813" y="1196752"/>
            <a:ext cx="3960812" cy="482463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609494" indent="0">
              <a:buFontTx/>
              <a:buNone/>
              <a:defRPr sz="16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600"/>
            </a:lvl4pPr>
            <a:lvl5pPr marL="2437973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425212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10/10/2022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4"/>
          </p:nvPr>
        </p:nvSpPr>
        <p:spPr>
          <a:xfrm>
            <a:off x="609600" y="1196752"/>
            <a:ext cx="4404692" cy="482463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609494" indent="0">
              <a:buFontTx/>
              <a:buNone/>
              <a:defRPr sz="16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600"/>
            </a:lvl4pPr>
            <a:lvl5pPr marL="2437973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950771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274639"/>
            <a:ext cx="4404851" cy="1642193"/>
          </a:xfrm>
        </p:spPr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10/10/2022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4"/>
          </p:nvPr>
        </p:nvSpPr>
        <p:spPr>
          <a:xfrm>
            <a:off x="609600" y="2060848"/>
            <a:ext cx="4404692" cy="3816424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609494" indent="0">
              <a:buFontTx/>
              <a:buNone/>
              <a:defRPr sz="16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600"/>
            </a:lvl4pPr>
            <a:lvl5pPr marL="2437973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050772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10/10/2022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12494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3" y="273049"/>
            <a:ext cx="4010039" cy="1162051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5492" y="273052"/>
            <a:ext cx="6813892" cy="5853113"/>
          </a:xfrm>
        </p:spPr>
        <p:txBody>
          <a:bodyPr/>
          <a:lstStyle>
            <a:lvl1pPr>
              <a:defRPr sz="4300"/>
            </a:lvl1pPr>
            <a:lvl2pPr>
              <a:defRPr sz="3700"/>
            </a:lvl2pPr>
            <a:lvl3pPr>
              <a:defRPr sz="3200"/>
            </a:lvl3pPr>
            <a:lvl4pPr>
              <a:defRPr sz="2700"/>
            </a:lvl4pPr>
            <a:lvl5pPr>
              <a:defRPr sz="2700"/>
            </a:lvl5pPr>
            <a:lvl6pPr>
              <a:defRPr sz="2700"/>
            </a:lvl6pPr>
            <a:lvl7pPr>
              <a:defRPr sz="2700"/>
            </a:lvl7pPr>
            <a:lvl8pPr>
              <a:defRPr sz="2700"/>
            </a:lvl8pPr>
            <a:lvl9pPr>
              <a:defRPr sz="2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443" y="1435102"/>
            <a:ext cx="4010039" cy="4691063"/>
          </a:xfrm>
        </p:spPr>
        <p:txBody>
          <a:bodyPr/>
          <a:lstStyle>
            <a:lvl1pPr marL="0" indent="0">
              <a:buNone/>
              <a:defRPr sz="19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10/10/2022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0817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095" y="4800600"/>
            <a:ext cx="7313295" cy="566739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095" y="612775"/>
            <a:ext cx="7313295" cy="4114800"/>
          </a:xfrm>
        </p:spPr>
        <p:txBody>
          <a:bodyPr/>
          <a:lstStyle>
            <a:lvl1pPr marL="0" indent="0">
              <a:buNone/>
              <a:defRPr sz="4300"/>
            </a:lvl1pPr>
            <a:lvl2pPr marL="609493" indent="0">
              <a:buNone/>
              <a:defRPr sz="3700"/>
            </a:lvl2pPr>
            <a:lvl3pPr marL="1218987" indent="0">
              <a:buNone/>
              <a:defRPr sz="3200"/>
            </a:lvl3pPr>
            <a:lvl4pPr marL="1828480" indent="0">
              <a:buNone/>
              <a:defRPr sz="2700"/>
            </a:lvl4pPr>
            <a:lvl5pPr marL="2437973" indent="0">
              <a:buNone/>
              <a:defRPr sz="2700"/>
            </a:lvl5pPr>
            <a:lvl6pPr marL="3047467" indent="0">
              <a:buNone/>
              <a:defRPr sz="2700"/>
            </a:lvl6pPr>
            <a:lvl7pPr marL="3656960" indent="0">
              <a:buNone/>
              <a:defRPr sz="2700"/>
            </a:lvl7pPr>
            <a:lvl8pPr marL="4266453" indent="0">
              <a:buNone/>
              <a:defRPr sz="2700"/>
            </a:lvl8pPr>
            <a:lvl9pPr marL="4875947" indent="0">
              <a:buNone/>
              <a:defRPr sz="27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095" y="5367338"/>
            <a:ext cx="7313295" cy="804863"/>
          </a:xfrm>
        </p:spPr>
        <p:txBody>
          <a:bodyPr/>
          <a:lstStyle>
            <a:lvl1pPr marL="0" indent="0">
              <a:buNone/>
              <a:defRPr sz="19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10/10/2022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38142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10/10/2022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415806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274639"/>
            <a:ext cx="2742486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441" y="274639"/>
            <a:ext cx="802431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10/10/2022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502233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C1A85F3E-2CF6-9E46-AE01-96E27850575D}"/>
              </a:ext>
            </a:extLst>
          </p:cNvPr>
          <p:cNvSpPr txBox="1">
            <a:spLocks/>
          </p:cNvSpPr>
          <p:nvPr userDrawn="1"/>
        </p:nvSpPr>
        <p:spPr>
          <a:xfrm>
            <a:off x="4319338" y="6408740"/>
            <a:ext cx="3431005" cy="30488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and Confidential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3EA0CF45-0B24-394D-8134-22C65E72D591}"/>
              </a:ext>
            </a:extLst>
          </p:cNvPr>
          <p:cNvSpPr txBox="1">
            <a:spLocks/>
          </p:cNvSpPr>
          <p:nvPr userDrawn="1"/>
        </p:nvSpPr>
        <p:spPr>
          <a:xfrm>
            <a:off x="10846469" y="6408740"/>
            <a:ext cx="1066800" cy="1825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6F68F43-4567-4CB0-B00D-7267D614B448}" type="slidenum">
              <a:rPr lang="en-US" sz="140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4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4FBA1CD0-DC43-5542-B28E-D985E1AF9A7D}"/>
              </a:ext>
            </a:extLst>
          </p:cNvPr>
          <p:cNvSpPr/>
          <p:nvPr userDrawn="1"/>
        </p:nvSpPr>
        <p:spPr>
          <a:xfrm flipH="1">
            <a:off x="1588" y="627903"/>
            <a:ext cx="560273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943"/>
            <a:endParaRPr lang="en-US" sz="2399" dirty="0">
              <a:solidFill>
                <a:srgbClr val="FFFFFF"/>
              </a:solidFill>
              <a:latin typeface="Arial" panose="020B060402020202020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4539BE-18A6-1948-BE82-02455FBCC53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21344" y="338346"/>
            <a:ext cx="891925" cy="791393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5E39C373-21EA-5D42-A674-B1D80B4D9D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5150" y="495335"/>
            <a:ext cx="10512862" cy="640714"/>
          </a:xfrm>
        </p:spPr>
        <p:txBody>
          <a:bodyPr>
            <a:normAutofit/>
          </a:bodyPr>
          <a:lstStyle>
            <a:lvl1pPr>
              <a:defRPr sz="2199" b="1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026696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162" y="2130426"/>
            <a:ext cx="10360501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324" y="3886200"/>
            <a:ext cx="8532178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10/10/2022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771847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88825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236925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D9DD6903-31DD-5348-931E-827644FF87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77668" y="-174171"/>
            <a:ext cx="8410275" cy="7206342"/>
          </a:xfrm>
          <a:custGeom>
            <a:avLst/>
            <a:gdLst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0 w 16731340"/>
              <a:gd name="connsiteY3" fmla="*/ 14412684 h 14412684"/>
              <a:gd name="connsiteX4" fmla="*/ 0 w 16731340"/>
              <a:gd name="connsiteY4" fmla="*/ 0 h 14412684"/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4259766 w 16731340"/>
              <a:gd name="connsiteY3" fmla="*/ 14412684 h 14412684"/>
              <a:gd name="connsiteX4" fmla="*/ 0 w 16731340"/>
              <a:gd name="connsiteY4" fmla="*/ 0 h 14412684"/>
              <a:gd name="connsiteX0" fmla="*/ 0 w 16820550"/>
              <a:gd name="connsiteY0" fmla="*/ 22303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22303 h 14412684"/>
              <a:gd name="connsiteX0" fmla="*/ 0 w 16820550"/>
              <a:gd name="connsiteY0" fmla="*/ 0 h 14457288"/>
              <a:gd name="connsiteX1" fmla="*/ 16820550 w 16820550"/>
              <a:gd name="connsiteY1" fmla="*/ 44604 h 14457288"/>
              <a:gd name="connsiteX2" fmla="*/ 16820550 w 16820550"/>
              <a:gd name="connsiteY2" fmla="*/ 14457288 h 14457288"/>
              <a:gd name="connsiteX3" fmla="*/ 4348976 w 16820550"/>
              <a:gd name="connsiteY3" fmla="*/ 14457288 h 14457288"/>
              <a:gd name="connsiteX4" fmla="*/ 0 w 16820550"/>
              <a:gd name="connsiteY4" fmla="*/ 0 h 14457288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1 h 14412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20550" h="14412684">
                <a:moveTo>
                  <a:pt x="0" y="1"/>
                </a:moveTo>
                <a:lnTo>
                  <a:pt x="16820550" y="0"/>
                </a:lnTo>
                <a:lnTo>
                  <a:pt x="16820550" y="14412684"/>
                </a:lnTo>
                <a:lnTo>
                  <a:pt x="4348976" y="14412684"/>
                </a:lnTo>
                <a:lnTo>
                  <a:pt x="0" y="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20848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495" y="3645024"/>
            <a:ext cx="10827834" cy="1362075"/>
          </a:xfrm>
        </p:spPr>
        <p:txBody>
          <a:bodyPr anchor="t"/>
          <a:lstStyle>
            <a:lvl1pPr algn="ctr">
              <a:defRPr sz="53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10/10/2022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81707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67070" y="881262"/>
            <a:ext cx="9195625" cy="1470025"/>
          </a:xfrm>
        </p:spPr>
        <p:txBody>
          <a:bodyPr anchor="t">
            <a:normAutofit/>
          </a:bodyPr>
          <a:lstStyle>
            <a:lvl1pPr algn="l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49996" y="3048744"/>
            <a:ext cx="9217024" cy="1752600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10/10/2022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1336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10/10/2022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9236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441" y="1600201"/>
            <a:ext cx="5383398" cy="4525963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5986" y="1600201"/>
            <a:ext cx="5383398" cy="4525963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10/10/2022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318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535113"/>
            <a:ext cx="5385514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41" y="2174875"/>
            <a:ext cx="5385514" cy="39512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1756" y="1535113"/>
            <a:ext cx="5387630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1756" y="2174875"/>
            <a:ext cx="5387630" cy="39512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10/10/2022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58990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10/10/2022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Content Placeholder 6"/>
          <p:cNvSpPr>
            <a:spLocks noGrp="1"/>
          </p:cNvSpPr>
          <p:nvPr>
            <p:ph sz="quarter" idx="13"/>
          </p:nvPr>
        </p:nvSpPr>
        <p:spPr>
          <a:xfrm>
            <a:off x="608012" y="932701"/>
            <a:ext cx="10972800" cy="48418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2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29874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10/10/2022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Content Placeholder 6"/>
          <p:cNvSpPr>
            <a:spLocks noGrp="1"/>
          </p:cNvSpPr>
          <p:nvPr>
            <p:ph sz="quarter" idx="15"/>
          </p:nvPr>
        </p:nvSpPr>
        <p:spPr>
          <a:xfrm>
            <a:off x="608012" y="4794325"/>
            <a:ext cx="3335505" cy="115212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3" name="Content Placeholder 6"/>
          <p:cNvSpPr>
            <a:spLocks noGrp="1"/>
          </p:cNvSpPr>
          <p:nvPr>
            <p:ph sz="quarter" idx="16"/>
          </p:nvPr>
        </p:nvSpPr>
        <p:spPr>
          <a:xfrm>
            <a:off x="4125912" y="4794325"/>
            <a:ext cx="3940258" cy="115212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4" name="Content Placeholder 6"/>
          <p:cNvSpPr>
            <a:spLocks noGrp="1"/>
          </p:cNvSpPr>
          <p:nvPr>
            <p:ph sz="quarter" idx="17"/>
          </p:nvPr>
        </p:nvSpPr>
        <p:spPr>
          <a:xfrm>
            <a:off x="8240712" y="4788396"/>
            <a:ext cx="3335505" cy="115212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5" name="Content Placeholder 6"/>
          <p:cNvSpPr>
            <a:spLocks noGrp="1"/>
          </p:cNvSpPr>
          <p:nvPr>
            <p:ph sz="quarter" idx="18"/>
          </p:nvPr>
        </p:nvSpPr>
        <p:spPr>
          <a:xfrm>
            <a:off x="608012" y="4277817"/>
            <a:ext cx="3335505" cy="4953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6" name="Content Placeholder 6"/>
          <p:cNvSpPr>
            <a:spLocks noGrp="1"/>
          </p:cNvSpPr>
          <p:nvPr>
            <p:ph sz="quarter" idx="19"/>
          </p:nvPr>
        </p:nvSpPr>
        <p:spPr>
          <a:xfrm>
            <a:off x="4125912" y="4277817"/>
            <a:ext cx="3940258" cy="4953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7" name="Content Placeholder 6"/>
          <p:cNvSpPr>
            <a:spLocks noGrp="1"/>
          </p:cNvSpPr>
          <p:nvPr>
            <p:ph sz="quarter" idx="20"/>
          </p:nvPr>
        </p:nvSpPr>
        <p:spPr>
          <a:xfrm>
            <a:off x="8240712" y="4271888"/>
            <a:ext cx="3335505" cy="4953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9" name="Content Placeholder 6"/>
          <p:cNvSpPr>
            <a:spLocks noGrp="1"/>
          </p:cNvSpPr>
          <p:nvPr>
            <p:ph sz="quarter" idx="13"/>
          </p:nvPr>
        </p:nvSpPr>
        <p:spPr>
          <a:xfrm>
            <a:off x="608012" y="932701"/>
            <a:ext cx="10972800" cy="48418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2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478446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441" y="274639"/>
            <a:ext cx="10969943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138425"/>
            <a:ext cx="10969943" cy="4987739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441" y="6356351"/>
            <a:ext cx="2844059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5404F2-BE9A-4460-8815-8F645183555F}" type="datetimeFigureOut">
              <a:rPr lang="en-US" smtClean="0"/>
              <a:pPr/>
              <a:t>10/10/2022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E69268-9C8B-4EBF-A9EE-DC5DC2D48DC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4508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49" r:id="rId2"/>
    <p:sldLayoutId id="2147483651" r:id="rId3"/>
    <p:sldLayoutId id="2147483663" r:id="rId4"/>
    <p:sldLayoutId id="2147483650" r:id="rId5"/>
    <p:sldLayoutId id="2147483652" r:id="rId6"/>
    <p:sldLayoutId id="2147483653" r:id="rId7"/>
    <p:sldLayoutId id="2147483654" r:id="rId8"/>
    <p:sldLayoutId id="2147483664" r:id="rId9"/>
    <p:sldLayoutId id="2147483662" r:id="rId10"/>
    <p:sldLayoutId id="2147483665" r:id="rId11"/>
    <p:sldLayoutId id="2147483666" r:id="rId12"/>
    <p:sldLayoutId id="2147483667" r:id="rId13"/>
    <p:sldLayoutId id="2147483655" r:id="rId14"/>
    <p:sldLayoutId id="2147483656" r:id="rId15"/>
    <p:sldLayoutId id="2147483657" r:id="rId16"/>
    <p:sldLayoutId id="2147483658" r:id="rId17"/>
    <p:sldLayoutId id="2147483659" r:id="rId18"/>
    <p:sldLayoutId id="2147483668" r:id="rId19"/>
    <p:sldLayoutId id="2147483669" r:id="rId20"/>
    <p:sldLayoutId id="2147483670" r:id="rId21"/>
  </p:sldLayoutIdLst>
  <p:txStyles>
    <p:titleStyle>
      <a:lvl1pPr algn="l" defTabSz="1218987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20" indent="-457120" algn="l" defTabSz="1218987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tx1"/>
          </a:solidFill>
          <a:latin typeface="+mj-lt"/>
          <a:ea typeface="+mn-ea"/>
          <a:cs typeface="+mn-cs"/>
        </a:defRPr>
      </a:lvl1pPr>
      <a:lvl2pPr marL="990427" indent="-380933" algn="l" defTabSz="1218987" rtl="0" eaLnBrk="1" latinLnBrk="0" hangingPunct="1">
        <a:spcBef>
          <a:spcPct val="20000"/>
        </a:spcBef>
        <a:buFont typeface="Arial" pitchFamily="34" charset="0"/>
        <a:buChar char="–"/>
        <a:defRPr sz="3200" kern="1200">
          <a:solidFill>
            <a:schemeClr val="tx1"/>
          </a:solidFill>
          <a:latin typeface="+mj-lt"/>
          <a:ea typeface="+mn-ea"/>
          <a:cs typeface="+mn-cs"/>
        </a:defRPr>
      </a:lvl2pPr>
      <a:lvl3pPr marL="152373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j-lt"/>
          <a:ea typeface="+mn-ea"/>
          <a:cs typeface="+mn-cs"/>
        </a:defRPr>
      </a:lvl3pPr>
      <a:lvl4pPr marL="2133227" indent="-304747" algn="l" defTabSz="1218987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j-lt"/>
          <a:ea typeface="+mn-ea"/>
          <a:cs typeface="+mn-cs"/>
        </a:defRPr>
      </a:lvl4pPr>
      <a:lvl5pPr marL="2742720" indent="-304747" algn="l" defTabSz="1218987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j-lt"/>
          <a:ea typeface="+mn-ea"/>
          <a:cs typeface="+mn-cs"/>
        </a:defRPr>
      </a:lvl5pPr>
      <a:lvl6pPr marL="335221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707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200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69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hyperlink" Target="https://help.sap.com/viewer/34f67db3b755405e8145c578221f012c/latest/en-US/6bcefac41a334bb0bc912961aa6b34dc.html" TargetMode="External"/><Relationship Id="rId7" Type="http://schemas.openxmlformats.org/officeDocument/2006/relationships/image" Target="../media/image1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hyperlink" Target="https://discovery-center.cloud.sap/serviceCatalog?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cloudplatform.sap.com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yuztechnologies/BarclaysCorporateTraining/blob/master/Phase%201%20CDS%20and%20RAP%20based%20development/Day%2001/DDIC%20Tables.txt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github.com/soyuztechnologies/BarclaysCorporateTraining/blob/master/Phase%201%20CDS%20and%20RAP%20based%20development/Day%2001/Load%20Data.txt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5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www.anubhavtrainings.com/" TargetMode="External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eg"/><Relationship Id="rId3" Type="http://schemas.openxmlformats.org/officeDocument/2006/relationships/image" Target="../media/image26.jpeg"/><Relationship Id="rId7" Type="http://schemas.openxmlformats.org/officeDocument/2006/relationships/image" Target="../media/image30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9.tiff"/><Relationship Id="rId5" Type="http://schemas.openxmlformats.org/officeDocument/2006/relationships/image" Target="../media/image28.tiff"/><Relationship Id="rId10" Type="http://schemas.openxmlformats.org/officeDocument/2006/relationships/image" Target="../media/image4.png"/><Relationship Id="rId4" Type="http://schemas.openxmlformats.org/officeDocument/2006/relationships/image" Target="../media/image27.tiff"/><Relationship Id="rId9" Type="http://schemas.openxmlformats.org/officeDocument/2006/relationships/hyperlink" Target="https://anubhavtrainings.com/" TargetMode="Externa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32.jpg"/><Relationship Id="rId7" Type="http://schemas.openxmlformats.org/officeDocument/2006/relationships/image" Target="../media/image34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33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eclipse.org/downloads/packages/release/2020-09/r/eclipse-ide-java-developers" TargetMode="External"/><Relationship Id="rId3" Type="http://schemas.openxmlformats.org/officeDocument/2006/relationships/hyperlink" Target="https://tools.hana.ondemand.com/#abap" TargetMode="External"/><Relationship Id="rId7" Type="http://schemas.openxmlformats.org/officeDocument/2006/relationships/hyperlink" Target="https://www.eclipse.org/downloads/packages/release/2021-06/r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Relationship Id="rId6" Type="http://schemas.openxmlformats.org/officeDocument/2006/relationships/hyperlink" Target="https://support.microsoft.com/en-us/help/2977003/the-latest-supported-visual-c-downloads" TargetMode="External"/><Relationship Id="rId5" Type="http://schemas.openxmlformats.org/officeDocument/2006/relationships/hyperlink" Target="https://sap.github.io/SapMachine/" TargetMode="External"/><Relationship Id="rId4" Type="http://schemas.openxmlformats.org/officeDocument/2006/relationships/hyperlink" Target="https://tools.hana.ondemand.com/#cloud-sapjvm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nodejs.org/en/" TargetMode="External"/><Relationship Id="rId2" Type="http://schemas.openxmlformats.org/officeDocument/2006/relationships/hyperlink" Target="https://code.visualstudio.com/download" TargetMode="Externa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ap.com/products/business-technology-platform/price-list/estimator-tool.html" TargetMode="Externa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Hackett Report On Corporate Supplier Payments | PYMNTS.co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18882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-26268" y="0"/>
            <a:ext cx="12215092" cy="6885384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8908" y="44625"/>
            <a:ext cx="1584176" cy="15646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21" y="6093296"/>
            <a:ext cx="716699" cy="707887"/>
          </a:xfrm>
          <a:prstGeom prst="rect">
            <a:avLst/>
          </a:prstGeom>
        </p:spPr>
      </p:pic>
      <p:sp>
        <p:nvSpPr>
          <p:cNvPr id="17" name="TextBox 3">
            <a:extLst>
              <a:ext uri="{FF2B5EF4-FFF2-40B4-BE49-F238E27FC236}">
                <a16:creationId xmlns:a16="http://schemas.microsoft.com/office/drawing/2014/main" id="{CD9849B0-BCB0-4466-8FC9-5ADD342E24D4}"/>
              </a:ext>
            </a:extLst>
          </p:cNvPr>
          <p:cNvSpPr txBox="1"/>
          <p:nvPr/>
        </p:nvSpPr>
        <p:spPr>
          <a:xfrm>
            <a:off x="665523" y="2592045"/>
            <a:ext cx="75353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solidFill>
                  <a:schemeClr val="bg1"/>
                </a:solidFill>
                <a:latin typeface="Cooper Black" panose="0208090404030B020404" pitchFamily="18" charset="0"/>
              </a:rPr>
              <a:t>contact@anubhavtrainings.com</a:t>
            </a:r>
          </a:p>
        </p:txBody>
      </p:sp>
      <p:sp>
        <p:nvSpPr>
          <p:cNvPr id="18" name="Title 2"/>
          <p:cNvSpPr txBox="1">
            <a:spLocks/>
          </p:cNvSpPr>
          <p:nvPr/>
        </p:nvSpPr>
        <p:spPr>
          <a:xfrm>
            <a:off x="680495" y="3645024"/>
            <a:ext cx="10827834" cy="1362075"/>
          </a:xfrm>
          <a:prstGeom prst="rect">
            <a:avLst/>
          </a:prstGeom>
        </p:spPr>
        <p:txBody>
          <a:bodyPr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6000" dirty="0">
                <a:solidFill>
                  <a:schemeClr val="bg1"/>
                </a:solidFill>
                <a:latin typeface="Patua One" pitchFamily="2" charset="0"/>
              </a:rPr>
              <a:t>  ABAP RESTFUL APPLICATION    PROGRAMMING</a:t>
            </a:r>
            <a:endParaRPr lang="en-IN" sz="5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693812" y="3238376"/>
            <a:ext cx="10801200" cy="288032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3" name="Rectangle 22"/>
          <p:cNvSpPr/>
          <p:nvPr/>
        </p:nvSpPr>
        <p:spPr>
          <a:xfrm>
            <a:off x="1053852" y="700767"/>
            <a:ext cx="417646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4400" dirty="0">
                <a:solidFill>
                  <a:schemeClr val="bg1"/>
                </a:solidFill>
                <a:latin typeface="Cooper Black" panose="0208090404030B020404" pitchFamily="18" charset="0"/>
              </a:rPr>
              <a:t>Day 01</a:t>
            </a:r>
            <a:endParaRPr lang="en-US" sz="4400" dirty="0">
              <a:latin typeface="Cooper Black" panose="0208090404030B0204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80110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D9B575C-E30E-4C92-A5DC-A2289963162F}"/>
              </a:ext>
            </a:extLst>
          </p:cNvPr>
          <p:cNvSpPr txBox="1">
            <a:spLocks/>
          </p:cNvSpPr>
          <p:nvPr/>
        </p:nvSpPr>
        <p:spPr>
          <a:xfrm>
            <a:off x="170878" y="97719"/>
            <a:ext cx="10969943" cy="710896"/>
          </a:xfrm>
          <a:prstGeom prst="rect">
            <a:avLst/>
          </a:prstGeom>
        </p:spPr>
        <p:txBody>
          <a:bodyPr vert="horz" lIns="121867" tIns="60933" rIns="121867" bIns="60933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218621">
              <a:defRPr/>
            </a:pPr>
            <a:r>
              <a:rPr lang="en-US" sz="3599" dirty="0">
                <a:solidFill>
                  <a:prstClr val="black"/>
                </a:solidFill>
                <a:latin typeface="Cooper Black" panose="0208090404030B020404" pitchFamily="18" charset="0"/>
              </a:rPr>
              <a:t>ON-PREMISE V/S CLOUD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C8528F-0FBA-4835-8750-CBC248E46A82}"/>
              </a:ext>
            </a:extLst>
          </p:cNvPr>
          <p:cNvSpPr txBox="1"/>
          <p:nvPr/>
        </p:nvSpPr>
        <p:spPr>
          <a:xfrm>
            <a:off x="4493135" y="6489989"/>
            <a:ext cx="3547682" cy="3692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126">
              <a:defRPr/>
            </a:pPr>
            <a:r>
              <a:rPr lang="en-US" sz="1799" b="1" dirty="0">
                <a:solidFill>
                  <a:prstClr val="black"/>
                </a:solidFill>
                <a:latin typeface="Calibri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F276A2-7815-47C2-8D4F-5B404A8D525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8469" y="53543"/>
            <a:ext cx="929479" cy="9180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00BDEAB-2269-4057-924C-E04B86510A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150" y="1472893"/>
            <a:ext cx="2445595" cy="4626446"/>
          </a:xfrm>
          <a:prstGeom prst="rect">
            <a:avLst/>
          </a:prstGeom>
        </p:spPr>
      </p:pic>
      <p:pic>
        <p:nvPicPr>
          <p:cNvPr id="8" name="Picture 2" descr="C:\Users\I062040\AppData\Local\Temp\SNAGHTML2c7ed6b0.PNG">
            <a:extLst>
              <a:ext uri="{FF2B5EF4-FFF2-40B4-BE49-F238E27FC236}">
                <a16:creationId xmlns:a16="http://schemas.microsoft.com/office/drawing/2014/main" id="{C44ED1C9-10EF-4700-9898-F4F1B6781D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6941" y="1472893"/>
            <a:ext cx="2708748" cy="4626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B720D51-C5CB-4CC4-B217-F74D4A80ED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1884" y="1472893"/>
            <a:ext cx="2773198" cy="462644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CA9FD7E-6BDA-4B3F-A459-4857FFA76E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31277" y="1472893"/>
            <a:ext cx="2369408" cy="4626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215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D9B575C-E30E-4C92-A5DC-A2289963162F}"/>
              </a:ext>
            </a:extLst>
          </p:cNvPr>
          <p:cNvSpPr txBox="1">
            <a:spLocks/>
          </p:cNvSpPr>
          <p:nvPr/>
        </p:nvSpPr>
        <p:spPr>
          <a:xfrm>
            <a:off x="170878" y="97719"/>
            <a:ext cx="10969943" cy="710896"/>
          </a:xfrm>
          <a:prstGeom prst="rect">
            <a:avLst/>
          </a:prstGeom>
        </p:spPr>
        <p:txBody>
          <a:bodyPr vert="horz" lIns="121867" tIns="60933" rIns="121867" bIns="60933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218621">
              <a:defRPr/>
            </a:pPr>
            <a:r>
              <a:rPr lang="en-US" sz="3599" dirty="0">
                <a:solidFill>
                  <a:prstClr val="black"/>
                </a:solidFill>
                <a:latin typeface="Cooper Black" panose="0208090404030B020404" pitchFamily="18" charset="0"/>
              </a:rPr>
              <a:t>TYPE OF CLOUD OFFERINGS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C8528F-0FBA-4835-8750-CBC248E46A82}"/>
              </a:ext>
            </a:extLst>
          </p:cNvPr>
          <p:cNvSpPr txBox="1"/>
          <p:nvPr/>
        </p:nvSpPr>
        <p:spPr>
          <a:xfrm>
            <a:off x="4493135" y="6489989"/>
            <a:ext cx="3547682" cy="3692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126">
              <a:defRPr/>
            </a:pPr>
            <a:r>
              <a:rPr lang="en-US" sz="1799" b="1" dirty="0">
                <a:solidFill>
                  <a:prstClr val="black"/>
                </a:solidFill>
                <a:latin typeface="Calibri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F276A2-7815-47C2-8D4F-5B404A8D525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8469" y="53543"/>
            <a:ext cx="929479" cy="918051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5C554121-BBEF-4F1B-866C-A56192146755}"/>
              </a:ext>
            </a:extLst>
          </p:cNvPr>
          <p:cNvGrpSpPr/>
          <p:nvPr/>
        </p:nvGrpSpPr>
        <p:grpSpPr>
          <a:xfrm>
            <a:off x="369350" y="1330003"/>
            <a:ext cx="3936650" cy="944905"/>
            <a:chOff x="674246" y="1335315"/>
            <a:chExt cx="3937675" cy="945151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3602CBF-2312-4969-A21C-7BA1CD526411}"/>
                </a:ext>
              </a:extLst>
            </p:cNvPr>
            <p:cNvSpPr/>
            <p:nvPr/>
          </p:nvSpPr>
          <p:spPr>
            <a:xfrm>
              <a:off x="674246" y="1837902"/>
              <a:ext cx="2119638" cy="44256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/>
              <a:r>
                <a:rPr lang="en-US" sz="1799" dirty="0">
                  <a:solidFill>
                    <a:prstClr val="white"/>
                  </a:solidFill>
                  <a:latin typeface="Calibri"/>
                </a:rPr>
                <a:t>Data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5C7F572-9142-42FD-B5D2-BB3E3E0AA8DF}"/>
                </a:ext>
              </a:extLst>
            </p:cNvPr>
            <p:cNvSpPr/>
            <p:nvPr/>
          </p:nvSpPr>
          <p:spPr>
            <a:xfrm>
              <a:off x="674246" y="1335315"/>
              <a:ext cx="2119638" cy="44256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/>
              <a:r>
                <a:rPr lang="en-US" sz="1799" dirty="0">
                  <a:solidFill>
                    <a:prstClr val="white"/>
                  </a:solidFill>
                  <a:latin typeface="Calibri"/>
                </a:rPr>
                <a:t>Application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3E93A8B-9016-49C2-A8FA-6BE60F64F541}"/>
                </a:ext>
              </a:extLst>
            </p:cNvPr>
            <p:cNvSpPr/>
            <p:nvPr/>
          </p:nvSpPr>
          <p:spPr>
            <a:xfrm>
              <a:off x="2851865" y="1335315"/>
              <a:ext cx="1760056" cy="94515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/>
              <a:r>
                <a:rPr lang="en-US" sz="1799" dirty="0">
                  <a:solidFill>
                    <a:prstClr val="white"/>
                  </a:solidFill>
                  <a:latin typeface="Calibri"/>
                </a:rPr>
                <a:t>Application As a Service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5A58CD0-7AA6-459C-A276-61A5EC279DB9}"/>
              </a:ext>
            </a:extLst>
          </p:cNvPr>
          <p:cNvGrpSpPr/>
          <p:nvPr/>
        </p:nvGrpSpPr>
        <p:grpSpPr>
          <a:xfrm>
            <a:off x="350429" y="2334916"/>
            <a:ext cx="3955570" cy="1949817"/>
            <a:chOff x="655321" y="2340489"/>
            <a:chExt cx="3956600" cy="1950325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3D40463-4045-4CD7-812A-7A242E93EE0B}"/>
                </a:ext>
              </a:extLst>
            </p:cNvPr>
            <p:cNvSpPr/>
            <p:nvPr/>
          </p:nvSpPr>
          <p:spPr>
            <a:xfrm>
              <a:off x="655321" y="3848250"/>
              <a:ext cx="2119638" cy="44256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/>
              <a:r>
                <a:rPr lang="en-US" sz="1799" dirty="0">
                  <a:solidFill>
                    <a:prstClr val="white"/>
                  </a:solidFill>
                  <a:latin typeface="Calibri"/>
                </a:rPr>
                <a:t>OS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84858B1-B03F-489A-9329-A7D2A6144A67}"/>
                </a:ext>
              </a:extLst>
            </p:cNvPr>
            <p:cNvSpPr/>
            <p:nvPr/>
          </p:nvSpPr>
          <p:spPr>
            <a:xfrm>
              <a:off x="655321" y="3345663"/>
              <a:ext cx="2119638" cy="44256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/>
              <a:r>
                <a:rPr lang="en-US" sz="1799" dirty="0">
                  <a:solidFill>
                    <a:prstClr val="white"/>
                  </a:solidFill>
                  <a:latin typeface="Calibri"/>
                </a:rPr>
                <a:t>Database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B629B4D-1A87-4CBC-974A-915D9253D87F}"/>
                </a:ext>
              </a:extLst>
            </p:cNvPr>
            <p:cNvSpPr/>
            <p:nvPr/>
          </p:nvSpPr>
          <p:spPr>
            <a:xfrm>
              <a:off x="655321" y="2843076"/>
              <a:ext cx="2119638" cy="44256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/>
              <a:r>
                <a:rPr lang="en-US" sz="1799" dirty="0">
                  <a:solidFill>
                    <a:prstClr val="white"/>
                  </a:solidFill>
                  <a:latin typeface="Calibri"/>
                </a:rPr>
                <a:t>Middleware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77D6D15-37D4-4382-86BB-0CCC6A4FBFFF}"/>
                </a:ext>
              </a:extLst>
            </p:cNvPr>
            <p:cNvSpPr/>
            <p:nvPr/>
          </p:nvSpPr>
          <p:spPr>
            <a:xfrm>
              <a:off x="655321" y="2340489"/>
              <a:ext cx="2119638" cy="44256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/>
              <a:r>
                <a:rPr lang="en-US" sz="1799" dirty="0">
                  <a:solidFill>
                    <a:prstClr val="white"/>
                  </a:solidFill>
                  <a:latin typeface="Calibri"/>
                </a:rPr>
                <a:t>Runtime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3685197-012A-44B9-B4E7-B662186F429A}"/>
                </a:ext>
              </a:extLst>
            </p:cNvPr>
            <p:cNvSpPr/>
            <p:nvPr/>
          </p:nvSpPr>
          <p:spPr>
            <a:xfrm>
              <a:off x="2851865" y="2340489"/>
              <a:ext cx="1760056" cy="1950325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/>
              <a:r>
                <a:rPr lang="en-US" sz="1799" dirty="0">
                  <a:solidFill>
                    <a:prstClr val="white"/>
                  </a:solidFill>
                  <a:latin typeface="Calibri"/>
                </a:rPr>
                <a:t>Platform as a Service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91E4ED3-DE9F-4D6A-B1C8-4E582FC7D9FC}"/>
              </a:ext>
            </a:extLst>
          </p:cNvPr>
          <p:cNvGrpSpPr/>
          <p:nvPr/>
        </p:nvGrpSpPr>
        <p:grpSpPr>
          <a:xfrm>
            <a:off x="350429" y="4344739"/>
            <a:ext cx="3955570" cy="1949819"/>
            <a:chOff x="655321" y="4350836"/>
            <a:chExt cx="3956600" cy="1950327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C722C76-5BEF-4D82-9800-67500E3D39C1}"/>
                </a:ext>
              </a:extLst>
            </p:cNvPr>
            <p:cNvSpPr/>
            <p:nvPr/>
          </p:nvSpPr>
          <p:spPr>
            <a:xfrm>
              <a:off x="655321" y="5858599"/>
              <a:ext cx="2119638" cy="442564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/>
              <a:r>
                <a:rPr lang="en-US" sz="1799" dirty="0">
                  <a:solidFill>
                    <a:prstClr val="white"/>
                  </a:solidFill>
                  <a:latin typeface="Calibri"/>
                </a:rPr>
                <a:t>Networking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E3600369-621E-4CAB-9946-EAA7EEF9698A}"/>
                </a:ext>
              </a:extLst>
            </p:cNvPr>
            <p:cNvSpPr/>
            <p:nvPr/>
          </p:nvSpPr>
          <p:spPr>
            <a:xfrm>
              <a:off x="655321" y="5356010"/>
              <a:ext cx="2119638" cy="442564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/>
              <a:r>
                <a:rPr lang="en-US" sz="1799" dirty="0">
                  <a:solidFill>
                    <a:prstClr val="white"/>
                  </a:solidFill>
                  <a:latin typeface="Calibri"/>
                </a:rPr>
                <a:t>Storage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F218100-9A03-4DF2-AF80-30DD3D7F3392}"/>
                </a:ext>
              </a:extLst>
            </p:cNvPr>
            <p:cNvSpPr/>
            <p:nvPr/>
          </p:nvSpPr>
          <p:spPr>
            <a:xfrm>
              <a:off x="655321" y="4853423"/>
              <a:ext cx="2119638" cy="442564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/>
              <a:r>
                <a:rPr lang="en-US" sz="1799" dirty="0">
                  <a:solidFill>
                    <a:prstClr val="white"/>
                  </a:solidFill>
                  <a:latin typeface="Calibri"/>
                </a:rPr>
                <a:t>Servers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8641526F-04F0-4DE4-8EEE-8D9702841044}"/>
                </a:ext>
              </a:extLst>
            </p:cNvPr>
            <p:cNvSpPr/>
            <p:nvPr/>
          </p:nvSpPr>
          <p:spPr>
            <a:xfrm>
              <a:off x="655321" y="4350836"/>
              <a:ext cx="2119638" cy="442564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/>
              <a:r>
                <a:rPr lang="en-US" sz="1799" dirty="0">
                  <a:solidFill>
                    <a:prstClr val="white"/>
                  </a:solidFill>
                  <a:latin typeface="Calibri"/>
                </a:rPr>
                <a:t>Virtualization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B3E75032-4409-42C7-AE63-3871B615132A}"/>
                </a:ext>
              </a:extLst>
            </p:cNvPr>
            <p:cNvSpPr/>
            <p:nvPr/>
          </p:nvSpPr>
          <p:spPr>
            <a:xfrm>
              <a:off x="2851865" y="4350837"/>
              <a:ext cx="1760056" cy="1950325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/>
              <a:r>
                <a:rPr lang="en-US" sz="1799" dirty="0">
                  <a:solidFill>
                    <a:prstClr val="white"/>
                  </a:solidFill>
                  <a:latin typeface="Calibri"/>
                </a:rPr>
                <a:t>Infrastructure as a Service</a:t>
              </a:r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5D680A1E-FB6F-41C5-BDA1-E79FB77D4A7D}"/>
              </a:ext>
            </a:extLst>
          </p:cNvPr>
          <p:cNvSpPr/>
          <p:nvPr/>
        </p:nvSpPr>
        <p:spPr>
          <a:xfrm>
            <a:off x="4382885" y="1330002"/>
            <a:ext cx="1759598" cy="496455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r>
              <a:rPr lang="en-US" sz="1799" b="1" dirty="0">
                <a:solidFill>
                  <a:prstClr val="black"/>
                </a:solidFill>
                <a:latin typeface="Calibri"/>
              </a:rPr>
              <a:t>Customer Managed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E6127ED-BE55-417F-B463-C322A7D912B0}"/>
              </a:ext>
            </a:extLst>
          </p:cNvPr>
          <p:cNvGrpSpPr/>
          <p:nvPr/>
        </p:nvGrpSpPr>
        <p:grpSpPr>
          <a:xfrm>
            <a:off x="6219368" y="1330004"/>
            <a:ext cx="1759598" cy="4964553"/>
            <a:chOff x="6525789" y="1335316"/>
            <a:chExt cx="1760056" cy="4965846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649F002-509F-4BFA-882F-2489ABD48E6D}"/>
                </a:ext>
              </a:extLst>
            </p:cNvPr>
            <p:cNvSpPr/>
            <p:nvPr/>
          </p:nvSpPr>
          <p:spPr>
            <a:xfrm>
              <a:off x="6525789" y="4350837"/>
              <a:ext cx="1760056" cy="1950325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/>
              <a:r>
                <a:rPr lang="en-US" sz="1799" b="1" dirty="0">
                  <a:solidFill>
                    <a:prstClr val="black"/>
                  </a:solidFill>
                  <a:latin typeface="Calibri"/>
                </a:rPr>
                <a:t>SAP/Partner Managed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E13ECDB-F3CC-44C4-B995-70B4DE5BA8E9}"/>
                </a:ext>
              </a:extLst>
            </p:cNvPr>
            <p:cNvSpPr/>
            <p:nvPr/>
          </p:nvSpPr>
          <p:spPr>
            <a:xfrm>
              <a:off x="6525789" y="1335316"/>
              <a:ext cx="1760056" cy="2955497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/>
              <a:r>
                <a:rPr lang="en-US" sz="1799" b="1" dirty="0">
                  <a:solidFill>
                    <a:prstClr val="black"/>
                  </a:solidFill>
                  <a:latin typeface="Calibri"/>
                </a:rPr>
                <a:t>Customer Managed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7671C40-9F44-4A60-853F-B4D493C266AF}"/>
              </a:ext>
            </a:extLst>
          </p:cNvPr>
          <p:cNvGrpSpPr/>
          <p:nvPr/>
        </p:nvGrpSpPr>
        <p:grpSpPr>
          <a:xfrm>
            <a:off x="8055852" y="1330004"/>
            <a:ext cx="1759598" cy="4964553"/>
            <a:chOff x="8362751" y="1335316"/>
            <a:chExt cx="1760056" cy="4965846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7AF8F4D-A9E6-4C64-9F23-5A2E7B0B886D}"/>
                </a:ext>
              </a:extLst>
            </p:cNvPr>
            <p:cNvSpPr/>
            <p:nvPr/>
          </p:nvSpPr>
          <p:spPr>
            <a:xfrm>
              <a:off x="8362751" y="2340489"/>
              <a:ext cx="1760056" cy="3960673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/>
              <a:r>
                <a:rPr lang="en-US" sz="1799" b="1" dirty="0">
                  <a:solidFill>
                    <a:prstClr val="black"/>
                  </a:solidFill>
                  <a:latin typeface="Calibri"/>
                </a:rPr>
                <a:t>SAP/Partner Managed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E15E49C7-9636-4855-84F0-153048BFCFD6}"/>
                </a:ext>
              </a:extLst>
            </p:cNvPr>
            <p:cNvSpPr/>
            <p:nvPr/>
          </p:nvSpPr>
          <p:spPr>
            <a:xfrm>
              <a:off x="8362751" y="1335316"/>
              <a:ext cx="1760056" cy="947087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/>
              <a:r>
                <a:rPr lang="en-US" sz="1799" b="1" dirty="0">
                  <a:solidFill>
                    <a:prstClr val="black"/>
                  </a:solidFill>
                  <a:latin typeface="Calibri"/>
                </a:rPr>
                <a:t>Customer Managed</a:t>
              </a:r>
            </a:p>
          </p:txBody>
        </p: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FDB832DD-E7C8-4804-A464-D5E644733A1D}"/>
              </a:ext>
            </a:extLst>
          </p:cNvPr>
          <p:cNvSpPr/>
          <p:nvPr/>
        </p:nvSpPr>
        <p:spPr>
          <a:xfrm>
            <a:off x="9892338" y="1330003"/>
            <a:ext cx="1759598" cy="494384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r>
              <a:rPr lang="en-US" sz="1799" b="1" dirty="0">
                <a:solidFill>
                  <a:prstClr val="black"/>
                </a:solidFill>
                <a:latin typeface="Calibri"/>
              </a:rPr>
              <a:t>SAP Managed</a:t>
            </a:r>
          </a:p>
        </p:txBody>
      </p:sp>
    </p:spTree>
    <p:extLst>
      <p:ext uri="{BB962C8B-B14F-4D97-AF65-F5344CB8AC3E}">
        <p14:creationId xmlns:p14="http://schemas.microsoft.com/office/powerpoint/2010/main" val="2931423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3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0" y="-18786"/>
            <a:ext cx="12215092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What is SAP BTP ?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8BD2BC-59B0-4D30-97AE-9B4A2D8F7B41}"/>
              </a:ext>
            </a:extLst>
          </p:cNvPr>
          <p:cNvSpPr txBox="1"/>
          <p:nvPr/>
        </p:nvSpPr>
        <p:spPr>
          <a:xfrm>
            <a:off x="765820" y="985720"/>
            <a:ext cx="1061485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defRPr/>
            </a:pPr>
            <a:r>
              <a:rPr lang="en-US" sz="2000" b="1" dirty="0">
                <a:solidFill>
                  <a:schemeClr val="bg1"/>
                </a:solidFill>
              </a:rPr>
              <a:t>SAP Business Technology Platform</a:t>
            </a:r>
            <a:r>
              <a:rPr lang="en-US" sz="2000" dirty="0">
                <a:solidFill>
                  <a:schemeClr val="bg1"/>
                </a:solidFill>
              </a:rPr>
              <a:t> (SAP BTP) is the platform that powers you to become an intelligent enterprise through integration, extension, and data-to-value from all SAP and third-party application and data assets while ensuring your long-term success through agility, value-creation, and continual innovation.</a:t>
            </a:r>
          </a:p>
          <a:p>
            <a:pPr lvl="0" algn="just">
              <a:defRPr/>
            </a:pPr>
            <a:r>
              <a:rPr lang="en-US" sz="2000" dirty="0">
                <a:solidFill>
                  <a:schemeClr val="bg1"/>
                </a:solidFill>
              </a:rPr>
              <a:t>BTP is an digital </a:t>
            </a:r>
            <a:r>
              <a:rPr lang="en-US" sz="2000" b="1" i="1" dirty="0">
                <a:solidFill>
                  <a:schemeClr val="bg1"/>
                </a:solidFill>
              </a:rPr>
              <a:t>platform as a service </a:t>
            </a:r>
            <a:r>
              <a:rPr lang="en-US" sz="2000" dirty="0">
                <a:solidFill>
                  <a:schemeClr val="bg1"/>
                </a:solidFill>
              </a:rPr>
              <a:t>to allow companies to </a:t>
            </a:r>
            <a:r>
              <a:rPr lang="en-US" sz="2000" b="1" i="1" dirty="0">
                <a:solidFill>
                  <a:schemeClr val="bg1"/>
                </a:solidFill>
              </a:rPr>
              <a:t>build/integrate/extend </a:t>
            </a:r>
            <a:r>
              <a:rPr lang="en-US" sz="2000" dirty="0">
                <a:solidFill>
                  <a:schemeClr val="bg1"/>
                </a:solidFill>
              </a:rPr>
              <a:t>existing solutions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E227DCC3-AE91-236E-D458-D4628D36DCB3}"/>
                  </a:ext>
                </a:extLst>
              </p14:cNvPr>
              <p14:cNvContentPartPr/>
              <p14:nvPr/>
            </p14:nvContentPartPr>
            <p14:xfrm>
              <a:off x="431640" y="3263760"/>
              <a:ext cx="5442120" cy="336600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E227DCC3-AE91-236E-D458-D4628D36DCB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22280" y="3254400"/>
                <a:ext cx="5460840" cy="3384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93704807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D9B575C-E30E-4C92-A5DC-A2289963162F}"/>
              </a:ext>
            </a:extLst>
          </p:cNvPr>
          <p:cNvSpPr txBox="1">
            <a:spLocks/>
          </p:cNvSpPr>
          <p:nvPr/>
        </p:nvSpPr>
        <p:spPr>
          <a:xfrm>
            <a:off x="170878" y="97719"/>
            <a:ext cx="10969943" cy="710896"/>
          </a:xfrm>
          <a:prstGeom prst="rect">
            <a:avLst/>
          </a:prstGeom>
        </p:spPr>
        <p:txBody>
          <a:bodyPr vert="horz" lIns="121867" tIns="60933" rIns="121867" bIns="60933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218621">
              <a:defRPr/>
            </a:pPr>
            <a:r>
              <a:rPr lang="en-US" sz="3599" dirty="0">
                <a:solidFill>
                  <a:prstClr val="black"/>
                </a:solidFill>
                <a:latin typeface="Cooper Black" panose="0208090404030B020404" pitchFamily="18" charset="0"/>
              </a:rPr>
              <a:t>WHAT IS SAP BTP?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C8528F-0FBA-4835-8750-CBC248E46A82}"/>
              </a:ext>
            </a:extLst>
          </p:cNvPr>
          <p:cNvSpPr txBox="1"/>
          <p:nvPr/>
        </p:nvSpPr>
        <p:spPr>
          <a:xfrm>
            <a:off x="4493135" y="6489989"/>
            <a:ext cx="3547682" cy="3692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126">
              <a:defRPr/>
            </a:pPr>
            <a:r>
              <a:rPr lang="en-US" sz="1799" b="1" dirty="0">
                <a:solidFill>
                  <a:prstClr val="black"/>
                </a:solidFill>
                <a:latin typeface="Calibri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F276A2-7815-47C2-8D4F-5B404A8D525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8469" y="53543"/>
            <a:ext cx="929479" cy="91805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C6513C7-ED56-4AE9-A37B-7E0853E99FEC}"/>
              </a:ext>
            </a:extLst>
          </p:cNvPr>
          <p:cNvSpPr/>
          <p:nvPr/>
        </p:nvSpPr>
        <p:spPr>
          <a:xfrm>
            <a:off x="9581155" y="2171936"/>
            <a:ext cx="2132581" cy="393892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799" b="1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D155E7A-4B3C-4684-AD7F-9580E630FA40}"/>
              </a:ext>
            </a:extLst>
          </p:cNvPr>
          <p:cNvGrpSpPr/>
          <p:nvPr/>
        </p:nvGrpSpPr>
        <p:grpSpPr>
          <a:xfrm>
            <a:off x="3088083" y="1167025"/>
            <a:ext cx="2119086" cy="944905"/>
            <a:chOff x="3149848" y="1335315"/>
            <a:chExt cx="2119638" cy="94515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A7FDD17-38F6-4651-B317-65AE64624465}"/>
                </a:ext>
              </a:extLst>
            </p:cNvPr>
            <p:cNvSpPr/>
            <p:nvPr/>
          </p:nvSpPr>
          <p:spPr>
            <a:xfrm>
              <a:off x="3149848" y="1837902"/>
              <a:ext cx="2119638" cy="44256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/>
              <a:r>
                <a:rPr lang="en-US" sz="1799" dirty="0">
                  <a:solidFill>
                    <a:prstClr val="white"/>
                  </a:solidFill>
                  <a:latin typeface="Calibri"/>
                </a:rPr>
                <a:t>Data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0CEDCDA-FF11-4315-8037-45FB084D2184}"/>
                </a:ext>
              </a:extLst>
            </p:cNvPr>
            <p:cNvSpPr/>
            <p:nvPr/>
          </p:nvSpPr>
          <p:spPr>
            <a:xfrm>
              <a:off x="3149848" y="1335315"/>
              <a:ext cx="2119638" cy="44256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/>
              <a:r>
                <a:rPr lang="en-US" sz="1799" dirty="0">
                  <a:solidFill>
                    <a:prstClr val="white"/>
                  </a:solidFill>
                  <a:latin typeface="Calibri"/>
                </a:rPr>
                <a:t>Application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6FA7B1C-B2BD-447A-9D80-A54CEF00628D}"/>
              </a:ext>
            </a:extLst>
          </p:cNvPr>
          <p:cNvGrpSpPr/>
          <p:nvPr/>
        </p:nvGrpSpPr>
        <p:grpSpPr>
          <a:xfrm>
            <a:off x="3069163" y="2171937"/>
            <a:ext cx="3955570" cy="1949817"/>
            <a:chOff x="3130923" y="2340489"/>
            <a:chExt cx="3956600" cy="1950325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95E363B-1A36-4C31-8013-7738DDAF8FAB}"/>
                </a:ext>
              </a:extLst>
            </p:cNvPr>
            <p:cNvSpPr/>
            <p:nvPr/>
          </p:nvSpPr>
          <p:spPr>
            <a:xfrm>
              <a:off x="3130923" y="3848250"/>
              <a:ext cx="2119638" cy="44256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/>
              <a:r>
                <a:rPr lang="en-US" sz="1799" dirty="0">
                  <a:solidFill>
                    <a:prstClr val="white"/>
                  </a:solidFill>
                  <a:latin typeface="Calibri"/>
                </a:rPr>
                <a:t>OS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7CD3603-186C-4682-A504-8587814BAE4D}"/>
                </a:ext>
              </a:extLst>
            </p:cNvPr>
            <p:cNvSpPr/>
            <p:nvPr/>
          </p:nvSpPr>
          <p:spPr>
            <a:xfrm>
              <a:off x="3130923" y="3345663"/>
              <a:ext cx="2119638" cy="44256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/>
              <a:r>
                <a:rPr lang="en-US" sz="1799" dirty="0">
                  <a:solidFill>
                    <a:prstClr val="white"/>
                  </a:solidFill>
                  <a:latin typeface="Calibri"/>
                </a:rPr>
                <a:t>Database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46A1019-5708-462D-91B7-FE9D89DB059B}"/>
                </a:ext>
              </a:extLst>
            </p:cNvPr>
            <p:cNvSpPr/>
            <p:nvPr/>
          </p:nvSpPr>
          <p:spPr>
            <a:xfrm>
              <a:off x="3130923" y="2843076"/>
              <a:ext cx="2119638" cy="44256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/>
              <a:r>
                <a:rPr lang="en-US" sz="1799" dirty="0">
                  <a:solidFill>
                    <a:prstClr val="white"/>
                  </a:solidFill>
                  <a:latin typeface="Calibri"/>
                </a:rPr>
                <a:t>Middleware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F4EC583-BE56-4D0C-B0B8-096E6A8808CC}"/>
                </a:ext>
              </a:extLst>
            </p:cNvPr>
            <p:cNvSpPr/>
            <p:nvPr/>
          </p:nvSpPr>
          <p:spPr>
            <a:xfrm>
              <a:off x="3130923" y="2340489"/>
              <a:ext cx="2119638" cy="44256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/>
              <a:r>
                <a:rPr lang="en-US" sz="1799" dirty="0">
                  <a:solidFill>
                    <a:prstClr val="white"/>
                  </a:solidFill>
                  <a:latin typeface="Calibri"/>
                </a:rPr>
                <a:t>Runtime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2A1FC2C-D961-460D-A867-4D15E3AA39AB}"/>
                </a:ext>
              </a:extLst>
            </p:cNvPr>
            <p:cNvSpPr/>
            <p:nvPr/>
          </p:nvSpPr>
          <p:spPr>
            <a:xfrm>
              <a:off x="5327467" y="2340489"/>
              <a:ext cx="1760056" cy="1950325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/>
              <a:r>
                <a:rPr lang="en-US" sz="1799" dirty="0">
                  <a:solidFill>
                    <a:prstClr val="white"/>
                  </a:solidFill>
                  <a:latin typeface="Calibri"/>
                </a:rPr>
                <a:t>Platform as a Service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5AF6580-E884-40CC-9705-5C4615EEC56C}"/>
              </a:ext>
            </a:extLst>
          </p:cNvPr>
          <p:cNvGrpSpPr/>
          <p:nvPr/>
        </p:nvGrpSpPr>
        <p:grpSpPr>
          <a:xfrm>
            <a:off x="3069163" y="4181760"/>
            <a:ext cx="3955570" cy="1949819"/>
            <a:chOff x="3130923" y="4350836"/>
            <a:chExt cx="3956600" cy="1950327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7F972E8-F49F-4EC6-AC59-BD247CF8A2C5}"/>
                </a:ext>
              </a:extLst>
            </p:cNvPr>
            <p:cNvSpPr/>
            <p:nvPr/>
          </p:nvSpPr>
          <p:spPr>
            <a:xfrm>
              <a:off x="3130923" y="5858599"/>
              <a:ext cx="2119638" cy="442564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/>
              <a:r>
                <a:rPr lang="en-US" sz="1799" dirty="0">
                  <a:solidFill>
                    <a:prstClr val="white"/>
                  </a:solidFill>
                  <a:latin typeface="Calibri"/>
                </a:rPr>
                <a:t>Networking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5976AEE-D14F-43C7-8314-423B274554D0}"/>
                </a:ext>
              </a:extLst>
            </p:cNvPr>
            <p:cNvSpPr/>
            <p:nvPr/>
          </p:nvSpPr>
          <p:spPr>
            <a:xfrm>
              <a:off x="3130923" y="5356010"/>
              <a:ext cx="2119638" cy="442564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/>
              <a:r>
                <a:rPr lang="en-US" sz="1799" dirty="0">
                  <a:solidFill>
                    <a:prstClr val="white"/>
                  </a:solidFill>
                  <a:latin typeface="Calibri"/>
                </a:rPr>
                <a:t>Storage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8F9B34F-18F0-4B4D-966D-7EC87A90862F}"/>
                </a:ext>
              </a:extLst>
            </p:cNvPr>
            <p:cNvSpPr/>
            <p:nvPr/>
          </p:nvSpPr>
          <p:spPr>
            <a:xfrm>
              <a:off x="3130923" y="4853423"/>
              <a:ext cx="2119638" cy="442564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/>
              <a:r>
                <a:rPr lang="en-US" sz="1799" dirty="0">
                  <a:solidFill>
                    <a:prstClr val="white"/>
                  </a:solidFill>
                  <a:latin typeface="Calibri"/>
                </a:rPr>
                <a:t>Servers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E0F7890D-F6FD-420A-9838-9312EE6BC5BD}"/>
                </a:ext>
              </a:extLst>
            </p:cNvPr>
            <p:cNvSpPr/>
            <p:nvPr/>
          </p:nvSpPr>
          <p:spPr>
            <a:xfrm>
              <a:off x="3130923" y="4350836"/>
              <a:ext cx="2119638" cy="442564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/>
              <a:r>
                <a:rPr lang="en-US" sz="1799" dirty="0">
                  <a:solidFill>
                    <a:prstClr val="white"/>
                  </a:solidFill>
                  <a:latin typeface="Calibri"/>
                </a:rPr>
                <a:t>Virtualization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CEAB704-E5BD-4ED8-B720-E66B0AC67E8D}"/>
                </a:ext>
              </a:extLst>
            </p:cNvPr>
            <p:cNvSpPr/>
            <p:nvPr/>
          </p:nvSpPr>
          <p:spPr>
            <a:xfrm>
              <a:off x="5327467" y="4350837"/>
              <a:ext cx="1760056" cy="1950325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/>
              <a:r>
                <a:rPr lang="en-US" sz="1799" dirty="0">
                  <a:solidFill>
                    <a:prstClr val="white"/>
                  </a:solidFill>
                  <a:latin typeface="Calibri"/>
                </a:rPr>
                <a:t>Infrastructure as a Service</a:t>
              </a:r>
            </a:p>
          </p:txBody>
        </p:sp>
      </p:grpSp>
      <p:sp>
        <p:nvSpPr>
          <p:cNvPr id="23" name="Left Brace 22">
            <a:extLst>
              <a:ext uri="{FF2B5EF4-FFF2-40B4-BE49-F238E27FC236}">
                <a16:creationId xmlns:a16="http://schemas.microsoft.com/office/drawing/2014/main" id="{1C0279D7-EF4F-4F7F-8C2C-C145EA7D9DEE}"/>
              </a:ext>
            </a:extLst>
          </p:cNvPr>
          <p:cNvSpPr/>
          <p:nvPr/>
        </p:nvSpPr>
        <p:spPr>
          <a:xfrm>
            <a:off x="2485782" y="2187172"/>
            <a:ext cx="492037" cy="1949817"/>
          </a:xfrm>
          <a:prstGeom prst="leftBrace">
            <a:avLst>
              <a:gd name="adj1" fmla="val 22848"/>
              <a:gd name="adj2" fmla="val 50000"/>
            </a:avLst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0F5636E-7F17-4B5A-A26A-3B81FCA7003D}"/>
              </a:ext>
            </a:extLst>
          </p:cNvPr>
          <p:cNvSpPr txBox="1"/>
          <p:nvPr/>
        </p:nvSpPr>
        <p:spPr>
          <a:xfrm>
            <a:off x="684550" y="2423608"/>
            <a:ext cx="1705204" cy="11995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914126"/>
            <a:r>
              <a:rPr lang="en-US" sz="1799" dirty="0">
                <a:solidFill>
                  <a:prstClr val="black"/>
                </a:solidFill>
                <a:latin typeface="Calibri"/>
              </a:rPr>
              <a:t>Managed by SAP implementing open source CF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3ADAFBB-25E8-44CB-B693-E91755C03F82}"/>
              </a:ext>
            </a:extLst>
          </p:cNvPr>
          <p:cNvSpPr txBox="1"/>
          <p:nvPr/>
        </p:nvSpPr>
        <p:spPr>
          <a:xfrm>
            <a:off x="684550" y="4256137"/>
            <a:ext cx="1705204" cy="14763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914126"/>
            <a:r>
              <a:rPr lang="en-US" sz="1799" dirty="0">
                <a:solidFill>
                  <a:prstClr val="black"/>
                </a:solidFill>
                <a:latin typeface="Calibri"/>
              </a:rPr>
              <a:t>Managed by Infrastructure </a:t>
            </a:r>
          </a:p>
          <a:p>
            <a:pPr algn="r" defTabSz="914126"/>
            <a:r>
              <a:rPr lang="en-US" sz="1799" dirty="0">
                <a:solidFill>
                  <a:prstClr val="black"/>
                </a:solidFill>
                <a:latin typeface="Calibri"/>
              </a:rPr>
              <a:t>providers </a:t>
            </a:r>
          </a:p>
          <a:p>
            <a:pPr algn="r" defTabSz="914126"/>
            <a:r>
              <a:rPr lang="en-US" sz="1799" dirty="0">
                <a:solidFill>
                  <a:prstClr val="black"/>
                </a:solidFill>
                <a:latin typeface="Calibri"/>
                <a:hlinkClick r:id="rId3"/>
              </a:rPr>
              <a:t>Data Centers</a:t>
            </a:r>
            <a:endParaRPr lang="en-US" sz="1799" dirty="0">
              <a:solidFill>
                <a:prstClr val="black"/>
              </a:solidFill>
              <a:latin typeface="Calibri"/>
            </a:endParaRPr>
          </a:p>
          <a:p>
            <a:pPr algn="r" defTabSz="914126"/>
            <a:r>
              <a:rPr lang="en-US" sz="1799" dirty="0">
                <a:solidFill>
                  <a:prstClr val="black"/>
                </a:solidFill>
                <a:latin typeface="Calibri"/>
                <a:hlinkClick r:id="rId4"/>
              </a:rPr>
              <a:t>Service Portfolio</a:t>
            </a:r>
            <a:endParaRPr lang="en-US" sz="1799" dirty="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26" name="Picture 6" descr="SAP - Wikipedia">
            <a:extLst>
              <a:ext uri="{FF2B5EF4-FFF2-40B4-BE49-F238E27FC236}">
                <a16:creationId xmlns:a16="http://schemas.microsoft.com/office/drawing/2014/main" id="{39646D50-8931-4AC4-86A5-85010B64C2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8969" y="2509203"/>
            <a:ext cx="996953" cy="508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4" descr="StrongLoop - Deploying LoopBack mBaaS on Cloud Foundry">
            <a:extLst>
              <a:ext uri="{FF2B5EF4-FFF2-40B4-BE49-F238E27FC236}">
                <a16:creationId xmlns:a16="http://schemas.microsoft.com/office/drawing/2014/main" id="{F35AC933-2D71-448B-B650-EA1854B28E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8969" y="3396533"/>
            <a:ext cx="996953" cy="996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4" descr="2018-11-07 Cloud Providers Comparison for IoT Applications: Amazon vs.  Microsoft vs. Google | ThingForward">
            <a:extLst>
              <a:ext uri="{FF2B5EF4-FFF2-40B4-BE49-F238E27FC236}">
                <a16:creationId xmlns:a16="http://schemas.microsoft.com/office/drawing/2014/main" id="{8B15E6FC-C433-440A-B6BE-733AE6349A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7616" y="4772369"/>
            <a:ext cx="1879659" cy="1074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Arrow: Right 28">
            <a:extLst>
              <a:ext uri="{FF2B5EF4-FFF2-40B4-BE49-F238E27FC236}">
                <a16:creationId xmlns:a16="http://schemas.microsoft.com/office/drawing/2014/main" id="{55F1D358-6410-42FB-B4A7-DE36EA63E1A3}"/>
              </a:ext>
            </a:extLst>
          </p:cNvPr>
          <p:cNvSpPr/>
          <p:nvPr/>
        </p:nvSpPr>
        <p:spPr>
          <a:xfrm>
            <a:off x="8723585" y="1430526"/>
            <a:ext cx="766418" cy="417902"/>
          </a:xfrm>
          <a:prstGeom prst="rightArrow">
            <a:avLst/>
          </a:prstGeom>
          <a:solidFill>
            <a:srgbClr val="1F4E79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799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0290BDB-6C4F-45CB-A6B6-50DE59F2C19D}"/>
              </a:ext>
            </a:extLst>
          </p:cNvPr>
          <p:cNvSpPr txBox="1"/>
          <p:nvPr/>
        </p:nvSpPr>
        <p:spPr>
          <a:xfrm>
            <a:off x="7361837" y="3005701"/>
            <a:ext cx="1950212" cy="23077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126"/>
            <a:r>
              <a:rPr lang="en-US" sz="1799" dirty="0">
                <a:solidFill>
                  <a:prstClr val="black"/>
                </a:solidFill>
                <a:latin typeface="Calibri"/>
              </a:rPr>
              <a:t>Fully ready landscape with reusable services</a:t>
            </a:r>
          </a:p>
          <a:p>
            <a:pPr defTabSz="914126"/>
            <a:endParaRPr lang="en-US" sz="1799" dirty="0">
              <a:solidFill>
                <a:prstClr val="black"/>
              </a:solidFill>
              <a:latin typeface="Calibri"/>
            </a:endParaRPr>
          </a:p>
          <a:p>
            <a:pPr marL="285664" indent="-285664" defTabSz="914126">
              <a:buFont typeface="Arial" panose="020B0604020202020204" pitchFamily="34" charset="0"/>
              <a:buChar char="•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Scalability</a:t>
            </a:r>
          </a:p>
          <a:p>
            <a:pPr marL="285664" indent="-285664" defTabSz="914126">
              <a:buFont typeface="Arial" panose="020B0604020202020204" pitchFamily="34" charset="0"/>
              <a:buChar char="•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Elasticity</a:t>
            </a:r>
          </a:p>
          <a:p>
            <a:pPr marL="285664" indent="-285664" defTabSz="914126">
              <a:buFont typeface="Arial" panose="020B0604020202020204" pitchFamily="34" charset="0"/>
              <a:buChar char="•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Low TCO</a:t>
            </a:r>
          </a:p>
          <a:p>
            <a:pPr marL="285664" indent="-285664" defTabSz="914126">
              <a:buFont typeface="Arial" panose="020B0604020202020204" pitchFamily="34" charset="0"/>
              <a:buChar char="•"/>
            </a:pPr>
            <a:endParaRPr lang="en-US" sz="1799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1" name="Left Brace 30">
            <a:extLst>
              <a:ext uri="{FF2B5EF4-FFF2-40B4-BE49-F238E27FC236}">
                <a16:creationId xmlns:a16="http://schemas.microsoft.com/office/drawing/2014/main" id="{0EC31782-E424-4AC2-B169-2B70C5ADAFF6}"/>
              </a:ext>
            </a:extLst>
          </p:cNvPr>
          <p:cNvSpPr/>
          <p:nvPr/>
        </p:nvSpPr>
        <p:spPr>
          <a:xfrm>
            <a:off x="2485782" y="4158164"/>
            <a:ext cx="492037" cy="1949817"/>
          </a:xfrm>
          <a:prstGeom prst="leftBrace">
            <a:avLst>
              <a:gd name="adj1" fmla="val 22848"/>
              <a:gd name="adj2" fmla="val 50000"/>
            </a:avLst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2" name="Left Brace 31">
            <a:extLst>
              <a:ext uri="{FF2B5EF4-FFF2-40B4-BE49-F238E27FC236}">
                <a16:creationId xmlns:a16="http://schemas.microsoft.com/office/drawing/2014/main" id="{03E001F5-ED83-4BCF-8914-6EB46C37E1F1}"/>
              </a:ext>
            </a:extLst>
          </p:cNvPr>
          <p:cNvSpPr/>
          <p:nvPr/>
        </p:nvSpPr>
        <p:spPr>
          <a:xfrm>
            <a:off x="9024087" y="2159988"/>
            <a:ext cx="492037" cy="3947992"/>
          </a:xfrm>
          <a:prstGeom prst="leftBrace">
            <a:avLst>
              <a:gd name="adj1" fmla="val 22848"/>
              <a:gd name="adj2" fmla="val 50000"/>
            </a:avLst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87CDAA8-2BD3-4140-A05A-A4B3982D0419}"/>
              </a:ext>
            </a:extLst>
          </p:cNvPr>
          <p:cNvGrpSpPr/>
          <p:nvPr/>
        </p:nvGrpSpPr>
        <p:grpSpPr>
          <a:xfrm>
            <a:off x="9594649" y="1167025"/>
            <a:ext cx="2119086" cy="944905"/>
            <a:chOff x="9658109" y="1335315"/>
            <a:chExt cx="2119638" cy="945151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C61593E-4BF8-4BD7-91C3-A637FE3C19B7}"/>
                </a:ext>
              </a:extLst>
            </p:cNvPr>
            <p:cNvSpPr/>
            <p:nvPr/>
          </p:nvSpPr>
          <p:spPr>
            <a:xfrm>
              <a:off x="9658109" y="1837902"/>
              <a:ext cx="2119638" cy="44256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/>
              <a:r>
                <a:rPr lang="en-US" sz="1799" dirty="0">
                  <a:solidFill>
                    <a:prstClr val="white"/>
                  </a:solidFill>
                  <a:latin typeface="Calibri"/>
                </a:rPr>
                <a:t>Data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80936B8-5A39-4D08-9830-B7DB6583F963}"/>
                </a:ext>
              </a:extLst>
            </p:cNvPr>
            <p:cNvSpPr/>
            <p:nvPr/>
          </p:nvSpPr>
          <p:spPr>
            <a:xfrm>
              <a:off x="9658109" y="1335315"/>
              <a:ext cx="2119638" cy="44256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/>
              <a:r>
                <a:rPr lang="en-US" sz="1799" dirty="0">
                  <a:solidFill>
                    <a:prstClr val="white"/>
                  </a:solidFill>
                  <a:latin typeface="Calibri"/>
                </a:rPr>
                <a:t>Application</a:t>
              </a:r>
            </a:p>
          </p:txBody>
        </p:sp>
      </p:grpSp>
      <p:pic>
        <p:nvPicPr>
          <p:cNvPr id="36" name="Picture 2" descr="Developer Icon of Flat style - Available in SVG, PNG, EPS, AI &amp; Icon fonts">
            <a:extLst>
              <a:ext uri="{FF2B5EF4-FFF2-40B4-BE49-F238E27FC236}">
                <a16:creationId xmlns:a16="http://schemas.microsoft.com/office/drawing/2014/main" id="{D500B9F7-38A7-4579-9EC4-FB222A77A0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2620" y="999890"/>
            <a:ext cx="1264262" cy="1264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0747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D9B575C-E30E-4C92-A5DC-A2289963162F}"/>
              </a:ext>
            </a:extLst>
          </p:cNvPr>
          <p:cNvSpPr txBox="1">
            <a:spLocks/>
          </p:cNvSpPr>
          <p:nvPr/>
        </p:nvSpPr>
        <p:spPr>
          <a:xfrm>
            <a:off x="170878" y="97719"/>
            <a:ext cx="10969943" cy="710896"/>
          </a:xfrm>
          <a:prstGeom prst="rect">
            <a:avLst/>
          </a:prstGeom>
        </p:spPr>
        <p:txBody>
          <a:bodyPr vert="horz" lIns="121867" tIns="60933" rIns="121867" bIns="60933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218621">
              <a:defRPr/>
            </a:pPr>
            <a:r>
              <a:rPr lang="en-US" sz="3599" dirty="0">
                <a:solidFill>
                  <a:prstClr val="black"/>
                </a:solidFill>
                <a:latin typeface="Cooper Black" panose="0208090404030B020404" pitchFamily="18" charset="0"/>
              </a:rPr>
              <a:t>Setup Your FREE Account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C8528F-0FBA-4835-8750-CBC248E46A82}"/>
              </a:ext>
            </a:extLst>
          </p:cNvPr>
          <p:cNvSpPr txBox="1"/>
          <p:nvPr/>
        </p:nvSpPr>
        <p:spPr>
          <a:xfrm>
            <a:off x="4493135" y="6489989"/>
            <a:ext cx="3547682" cy="3692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126">
              <a:defRPr/>
            </a:pPr>
            <a:r>
              <a:rPr lang="en-US" sz="1799" b="1" dirty="0">
                <a:solidFill>
                  <a:prstClr val="black"/>
                </a:solidFill>
                <a:latin typeface="Calibri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F276A2-7815-47C2-8D4F-5B404A8D525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8469" y="53543"/>
            <a:ext cx="929479" cy="918051"/>
          </a:xfrm>
          <a:prstGeom prst="rect">
            <a:avLst/>
          </a:prstGeom>
        </p:spPr>
      </p:pic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1AAEC661-A68C-4266-A74B-6173E5FF36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9059" y="1304606"/>
            <a:ext cx="8714692" cy="433011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E057B16-1607-4051-8C3D-78ADA668F041}"/>
              </a:ext>
            </a:extLst>
          </p:cNvPr>
          <p:cNvSpPr/>
          <p:nvPr/>
        </p:nvSpPr>
        <p:spPr>
          <a:xfrm>
            <a:off x="170877" y="808614"/>
            <a:ext cx="5842194" cy="3692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126"/>
            <a:r>
              <a:rPr lang="en-US" sz="1799" dirty="0">
                <a:solidFill>
                  <a:prstClr val="black"/>
                </a:solidFill>
                <a:latin typeface="Calibri"/>
              </a:rPr>
              <a:t>https://account.hanatrial.ondemand.com/trial/#/home/trial</a:t>
            </a:r>
          </a:p>
        </p:txBody>
      </p:sp>
    </p:spTree>
    <p:extLst>
      <p:ext uri="{BB962C8B-B14F-4D97-AF65-F5344CB8AC3E}">
        <p14:creationId xmlns:p14="http://schemas.microsoft.com/office/powerpoint/2010/main" val="33080361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29693-8536-F8F4-DD39-0034AE1FE2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D5485E80-D0F6-52E7-4E2C-2FF8E557B939}"/>
                  </a:ext>
                </a:extLst>
              </p14:cNvPr>
              <p14:cNvContentPartPr/>
              <p14:nvPr/>
            </p14:nvContentPartPr>
            <p14:xfrm>
              <a:off x="463680" y="222120"/>
              <a:ext cx="10775520" cy="51631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D5485E80-D0F6-52E7-4E2C-2FF8E557B93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54320" y="212760"/>
                <a:ext cx="10794240" cy="5181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556920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4AA1E92-81C7-0889-949A-4BF7B55EDD4D}"/>
              </a:ext>
            </a:extLst>
          </p:cNvPr>
          <p:cNvSpPr/>
          <p:nvPr/>
        </p:nvSpPr>
        <p:spPr>
          <a:xfrm>
            <a:off x="2782044" y="5373216"/>
            <a:ext cx="5760640" cy="108012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AWS – US East – 1000 GB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204485A-1430-8B32-DAF5-432E8706627D}"/>
              </a:ext>
            </a:extLst>
          </p:cNvPr>
          <p:cNvSpPr/>
          <p:nvPr/>
        </p:nvSpPr>
        <p:spPr>
          <a:xfrm>
            <a:off x="2782044" y="3829236"/>
            <a:ext cx="5760640" cy="108012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BTP (platform)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D173712-EAD1-C548-CB6E-6D41E564F9AF}"/>
              </a:ext>
            </a:extLst>
          </p:cNvPr>
          <p:cNvSpPr/>
          <p:nvPr/>
        </p:nvSpPr>
        <p:spPr>
          <a:xfrm>
            <a:off x="4402224" y="908720"/>
            <a:ext cx="2520280" cy="914400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BAS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4EAEFE3-9A18-9518-A28B-7F2A26360BDC}"/>
              </a:ext>
            </a:extLst>
          </p:cNvPr>
          <p:cNvSpPr/>
          <p:nvPr/>
        </p:nvSpPr>
        <p:spPr>
          <a:xfrm>
            <a:off x="3214092" y="2517186"/>
            <a:ext cx="1512168" cy="108012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Dev Space</a:t>
            </a:r>
          </a:p>
          <a:p>
            <a:pPr algn="ctr"/>
            <a:r>
              <a:rPr lang="en-US" dirty="0"/>
              <a:t>(VM) – 4GB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3CEE31B-A460-475D-3E2A-984B9DE6C9F0}"/>
              </a:ext>
            </a:extLst>
          </p:cNvPr>
          <p:cNvSpPr/>
          <p:nvPr/>
        </p:nvSpPr>
        <p:spPr>
          <a:xfrm>
            <a:off x="5014292" y="2517186"/>
            <a:ext cx="1512168" cy="108012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Dev Space</a:t>
            </a:r>
          </a:p>
          <a:p>
            <a:pPr algn="ctr"/>
            <a:r>
              <a:rPr lang="en-US" dirty="0"/>
              <a:t>(VM) – 4GB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65FBB7B-E871-9200-63C0-5178083CD857}"/>
              </a:ext>
            </a:extLst>
          </p:cNvPr>
          <p:cNvSpPr/>
          <p:nvPr/>
        </p:nvSpPr>
        <p:spPr>
          <a:xfrm>
            <a:off x="6814494" y="2517186"/>
            <a:ext cx="1512168" cy="108012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Dev Space</a:t>
            </a:r>
          </a:p>
          <a:p>
            <a:pPr algn="ctr"/>
            <a:r>
              <a:rPr lang="en-US" dirty="0"/>
              <a:t>(VM) – 4GB</a:t>
            </a:r>
          </a:p>
        </p:txBody>
      </p:sp>
    </p:spTree>
    <p:extLst>
      <p:ext uri="{BB962C8B-B14F-4D97-AF65-F5344CB8AC3E}">
        <p14:creationId xmlns:p14="http://schemas.microsoft.com/office/powerpoint/2010/main" val="33658073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9F4F1B2-1309-EF49-D3A6-859097F4FD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859441" cy="46409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63081F1-83D0-E7E0-E298-1F0171B5BE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8384" y="3645024"/>
            <a:ext cx="4821954" cy="2813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8722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AE643BC8-6278-4167-8FBF-C501DCFCAF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610" y="138229"/>
            <a:ext cx="9421946" cy="528262"/>
          </a:xfrm>
        </p:spPr>
        <p:txBody>
          <a:bodyPr>
            <a:noAutofit/>
          </a:bodyPr>
          <a:lstStyle/>
          <a:p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Cooper Black" panose="0208090404030B020404" pitchFamily="18" charset="0"/>
              </a:rPr>
              <a:t>CDS – Core Data and Services</a:t>
            </a:r>
            <a:endParaRPr lang="en-IN" sz="2000" dirty="0">
              <a:solidFill>
                <a:schemeClr val="accent2">
                  <a:lumMod val="50000"/>
                </a:schemeClr>
              </a:solidFill>
              <a:latin typeface="Cooper Black" panose="0208090404030B020404" pitchFamily="18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44AABD1-FEBA-4345-AB2C-F3D7D7923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895">
              <a:defRPr/>
            </a:pPr>
            <a:fld id="{00000000-1234-1234-1234-123412341234}" type="slidenum">
              <a:rPr lang="en" sz="900">
                <a:solidFill>
                  <a:prstClr val="black">
                    <a:tint val="75000"/>
                  </a:prstClr>
                </a:solidFill>
                <a:latin typeface="Franklin Gothic Heavy" panose="020B0903020102020204" pitchFamily="34" charset="0"/>
              </a:rPr>
              <a:pPr defTabSz="1218895">
                <a:defRPr/>
              </a:pPr>
              <a:t>18</a:t>
            </a:fld>
            <a:endParaRPr lang="en" sz="900" dirty="0">
              <a:solidFill>
                <a:prstClr val="black">
                  <a:tint val="75000"/>
                </a:prstClr>
              </a:solidFill>
              <a:latin typeface="Franklin Gothic Heavy" panose="020B09030201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446065-1ED3-4BAE-A626-F526E574A4BB}"/>
              </a:ext>
            </a:extLst>
          </p:cNvPr>
          <p:cNvSpPr txBox="1"/>
          <p:nvPr/>
        </p:nvSpPr>
        <p:spPr>
          <a:xfrm>
            <a:off x="125757" y="6489789"/>
            <a:ext cx="347284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8895">
              <a:defRPr/>
            </a:pPr>
            <a:r>
              <a:rPr lang="en-US" sz="1000" dirty="0">
                <a:solidFill>
                  <a:srgbClr val="ED7D31">
                    <a:lumMod val="50000"/>
                  </a:srgbClr>
                </a:solidFill>
                <a:latin typeface="Franklin Gothic Heavy" panose="020B0903020102020204" pitchFamily="34" charset="0"/>
              </a:rPr>
              <a:t>www.anubhavtrainings.com</a:t>
            </a:r>
            <a:endParaRPr lang="en-IN" sz="1000" dirty="0">
              <a:solidFill>
                <a:srgbClr val="ED7D31">
                  <a:lumMod val="50000"/>
                </a:srgbClr>
              </a:solidFill>
              <a:latin typeface="Franklin Gothic Heavy" panose="020B09030201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27FCFB6-519B-4316-934D-7C4E831833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53180" y="138230"/>
            <a:ext cx="852085" cy="84160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8D8F21-FD96-4153-8F90-C0CF67658327}"/>
              </a:ext>
            </a:extLst>
          </p:cNvPr>
          <p:cNvSpPr txBox="1"/>
          <p:nvPr/>
        </p:nvSpPr>
        <p:spPr>
          <a:xfrm>
            <a:off x="323766" y="781740"/>
            <a:ext cx="1150320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8895">
              <a:defRPr/>
            </a:pPr>
            <a:r>
              <a:rPr lang="en-US" sz="2000" dirty="0">
                <a:solidFill>
                  <a:prstClr val="black"/>
                </a:solidFill>
                <a:latin typeface="Calibri" panose="020F0502020204030204"/>
              </a:rPr>
              <a:t>CDS is an extension of SQL in ABAP system. The main advantage of CDS is to achieve code-to-data paradigm. CDS is available for multiple purpose</a:t>
            </a:r>
          </a:p>
          <a:p>
            <a:pPr marL="380905" indent="-380905" defTabSz="1218895"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prstClr val="black"/>
                </a:solidFill>
                <a:latin typeface="Calibri" panose="020F0502020204030204"/>
              </a:rPr>
              <a:t>DDL (data definition layer)</a:t>
            </a:r>
          </a:p>
          <a:p>
            <a:pPr marL="380905" indent="-380905" defTabSz="1218895"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prstClr val="black"/>
                </a:solidFill>
                <a:latin typeface="Calibri" panose="020F0502020204030204"/>
              </a:rPr>
              <a:t>DQL (data query language) – CDS Views and CDS entities</a:t>
            </a:r>
          </a:p>
          <a:p>
            <a:pPr marL="380905" indent="-380905" defTabSz="1218895"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prstClr val="black"/>
                </a:solidFill>
                <a:latin typeface="Calibri" panose="020F0502020204030204"/>
              </a:rPr>
              <a:t>DCL (data control language)</a:t>
            </a:r>
          </a:p>
          <a:p>
            <a:pPr marL="380905" indent="-380905" defTabSz="1218895"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prstClr val="black"/>
                </a:solidFill>
                <a:latin typeface="Calibri" panose="020F0502020204030204"/>
              </a:rPr>
              <a:t>DEL (data expression language)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5B0A0C6-F068-599F-9ABD-1A58FF8B5532}"/>
              </a:ext>
            </a:extLst>
          </p:cNvPr>
          <p:cNvSpPr/>
          <p:nvPr/>
        </p:nvSpPr>
        <p:spPr>
          <a:xfrm>
            <a:off x="3790156" y="3347407"/>
            <a:ext cx="3247179" cy="10474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Application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0D76097-EAF4-0B45-AA08-287EC074832E}"/>
              </a:ext>
            </a:extLst>
          </p:cNvPr>
          <p:cNvSpPr/>
          <p:nvPr/>
        </p:nvSpPr>
        <p:spPr>
          <a:xfrm>
            <a:off x="3790157" y="5060160"/>
            <a:ext cx="3247179" cy="10474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Database (HANA)</a:t>
            </a:r>
          </a:p>
        </p:txBody>
      </p:sp>
      <p:sp>
        <p:nvSpPr>
          <p:cNvPr id="7" name="Arrow: Up-Down 6">
            <a:extLst>
              <a:ext uri="{FF2B5EF4-FFF2-40B4-BE49-F238E27FC236}">
                <a16:creationId xmlns:a16="http://schemas.microsoft.com/office/drawing/2014/main" id="{F704A9BE-4C13-EBF2-75E0-075B53F94CA4}"/>
              </a:ext>
            </a:extLst>
          </p:cNvPr>
          <p:cNvSpPr/>
          <p:nvPr/>
        </p:nvSpPr>
        <p:spPr>
          <a:xfrm>
            <a:off x="5237577" y="4369490"/>
            <a:ext cx="352334" cy="733236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Flowchart: Manual Operation 9">
            <a:extLst>
              <a:ext uri="{FF2B5EF4-FFF2-40B4-BE49-F238E27FC236}">
                <a16:creationId xmlns:a16="http://schemas.microsoft.com/office/drawing/2014/main" id="{34753D6F-E147-6350-F482-933C4A3B74F9}"/>
              </a:ext>
            </a:extLst>
          </p:cNvPr>
          <p:cNvSpPr/>
          <p:nvPr/>
        </p:nvSpPr>
        <p:spPr>
          <a:xfrm>
            <a:off x="2856948" y="3450852"/>
            <a:ext cx="1371243" cy="2502503"/>
          </a:xfrm>
          <a:prstGeom prst="flowChartManualOperat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dirty="0"/>
              <a:t>Fetch</a:t>
            </a:r>
          </a:p>
          <a:p>
            <a:r>
              <a:rPr lang="en-US" sz="1000" dirty="0"/>
              <a:t>Load</a:t>
            </a:r>
          </a:p>
          <a:p>
            <a:r>
              <a:rPr lang="en-US" sz="1000" dirty="0"/>
              <a:t>Loop</a:t>
            </a:r>
          </a:p>
          <a:p>
            <a:r>
              <a:rPr lang="en-US" sz="1000" dirty="0"/>
              <a:t>Process</a:t>
            </a:r>
          </a:p>
          <a:p>
            <a:endParaRPr lang="en-US" sz="1000" dirty="0"/>
          </a:p>
          <a:p>
            <a:endParaRPr lang="en-US" sz="1000" dirty="0"/>
          </a:p>
          <a:p>
            <a:endParaRPr lang="en-US" sz="1000" dirty="0"/>
          </a:p>
          <a:p>
            <a:endParaRPr lang="en-US" sz="1000" dirty="0"/>
          </a:p>
          <a:p>
            <a:endParaRPr lang="en-US" sz="1000" dirty="0"/>
          </a:p>
          <a:p>
            <a:endParaRPr lang="en-US" sz="1000" dirty="0"/>
          </a:p>
        </p:txBody>
      </p:sp>
      <p:sp>
        <p:nvSpPr>
          <p:cNvPr id="11" name="Flowchart: Manual Operation 10">
            <a:extLst>
              <a:ext uri="{FF2B5EF4-FFF2-40B4-BE49-F238E27FC236}">
                <a16:creationId xmlns:a16="http://schemas.microsoft.com/office/drawing/2014/main" id="{2F3C1566-238A-4114-5C5F-93A94DE00920}"/>
              </a:ext>
            </a:extLst>
          </p:cNvPr>
          <p:cNvSpPr/>
          <p:nvPr/>
        </p:nvSpPr>
        <p:spPr>
          <a:xfrm rot="10800000">
            <a:off x="6418366" y="3484856"/>
            <a:ext cx="1371243" cy="2502503"/>
          </a:xfrm>
          <a:prstGeom prst="flowChartManualOperat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dirty="0"/>
              <a:t>Fetch</a:t>
            </a:r>
          </a:p>
          <a:p>
            <a:r>
              <a:rPr lang="en-US" sz="1000" dirty="0"/>
              <a:t>Load</a:t>
            </a:r>
          </a:p>
          <a:p>
            <a:r>
              <a:rPr lang="en-US" sz="1000" dirty="0"/>
              <a:t>Loop</a:t>
            </a:r>
          </a:p>
          <a:p>
            <a:r>
              <a:rPr lang="en-US" sz="1000" dirty="0"/>
              <a:t>Process</a:t>
            </a:r>
          </a:p>
          <a:p>
            <a:endParaRPr lang="en-US" sz="1000" dirty="0"/>
          </a:p>
          <a:p>
            <a:endParaRPr lang="en-US" sz="1000" dirty="0"/>
          </a:p>
          <a:p>
            <a:endParaRPr lang="en-US" sz="1000" dirty="0"/>
          </a:p>
          <a:p>
            <a:endParaRPr lang="en-US" sz="1000" dirty="0"/>
          </a:p>
          <a:p>
            <a:endParaRPr lang="en-US" sz="1000" dirty="0"/>
          </a:p>
          <a:p>
            <a:endParaRPr lang="en-US" sz="1000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78C66207-7048-A565-7BF2-2F3F7A65802D}"/>
              </a:ext>
            </a:extLst>
          </p:cNvPr>
          <p:cNvSpPr/>
          <p:nvPr/>
        </p:nvSpPr>
        <p:spPr>
          <a:xfrm>
            <a:off x="4825923" y="4024247"/>
            <a:ext cx="1154413" cy="345243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Cds</a:t>
            </a:r>
            <a:r>
              <a:rPr lang="en-US" sz="1800" dirty="0"/>
              <a:t> view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A101213F-6CEE-1268-1969-586E1528F219}"/>
              </a:ext>
            </a:extLst>
          </p:cNvPr>
          <p:cNvSpPr/>
          <p:nvPr/>
        </p:nvSpPr>
        <p:spPr>
          <a:xfrm>
            <a:off x="4836536" y="5087315"/>
            <a:ext cx="1154413" cy="345243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HANA view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22E0F7E7-EECC-8F35-3149-AA9952BFCD42}"/>
                  </a:ext>
                </a:extLst>
              </p14:cNvPr>
              <p14:cNvContentPartPr/>
              <p14:nvPr/>
            </p14:nvContentPartPr>
            <p14:xfrm>
              <a:off x="1619280" y="1130400"/>
              <a:ext cx="8039160" cy="557568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22E0F7E7-EECC-8F35-3149-AA9952BFCD4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09920" y="1121040"/>
                <a:ext cx="8057880" cy="5594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246078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314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597077" y="188640"/>
            <a:ext cx="10969943" cy="711081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Create Your DB Tables</a:t>
            </a:r>
            <a:endParaRPr lang="en-IN" dirty="0">
              <a:solidFill>
                <a:schemeClr val="bg1"/>
              </a:solidFill>
              <a:latin typeface="Cooper Black" panose="0208090404030B020404" pitchFamily="18" charset="0"/>
            </a:endParaRP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681448" y="5038350"/>
            <a:ext cx="506528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6FB354E9-E72D-4174-81FD-7D273E95B9F9}"/>
              </a:ext>
            </a:extLst>
          </p:cNvPr>
          <p:cNvSpPr/>
          <p:nvPr/>
        </p:nvSpPr>
        <p:spPr>
          <a:xfrm>
            <a:off x="4438229" y="1378600"/>
            <a:ext cx="1944216" cy="1008112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0"/>
                  <a:lumOff val="100000"/>
                </a:schemeClr>
              </a:gs>
              <a:gs pos="35000">
                <a:schemeClr val="accent6">
                  <a:lumMod val="0"/>
                  <a:lumOff val="100000"/>
                </a:schemeClr>
              </a:gs>
              <a:gs pos="78000">
                <a:schemeClr val="accent6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Sales Order Header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F103C25-2855-4E0C-AAEF-509CEB2CDDFF}"/>
              </a:ext>
            </a:extLst>
          </p:cNvPr>
          <p:cNvSpPr/>
          <p:nvPr/>
        </p:nvSpPr>
        <p:spPr>
          <a:xfrm>
            <a:off x="7930617" y="1337360"/>
            <a:ext cx="2016224" cy="1085573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0"/>
                  <a:lumOff val="100000"/>
                </a:schemeClr>
              </a:gs>
              <a:gs pos="35000">
                <a:schemeClr val="accent6">
                  <a:lumMod val="0"/>
                  <a:lumOff val="100000"/>
                </a:schemeClr>
              </a:gs>
              <a:gs pos="78000">
                <a:schemeClr val="accent6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Sales Order Items</a:t>
            </a:r>
          </a:p>
        </p:txBody>
      </p: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8F38AEF4-179B-4BE9-A52F-FF4A2B04EC52}"/>
              </a:ext>
            </a:extLst>
          </p:cNvPr>
          <p:cNvCxnSpPr>
            <a:stCxn id="6" idx="3"/>
            <a:endCxn id="13" idx="1"/>
          </p:cNvCxnSpPr>
          <p:nvPr/>
        </p:nvCxnSpPr>
        <p:spPr>
          <a:xfrm flipV="1">
            <a:off x="6382445" y="1880147"/>
            <a:ext cx="1548172" cy="2509"/>
          </a:xfrm>
          <a:prstGeom prst="bentConnector3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DC5A3E6F-F6A0-400D-941D-4725A1AF6892}"/>
              </a:ext>
            </a:extLst>
          </p:cNvPr>
          <p:cNvSpPr/>
          <p:nvPr/>
        </p:nvSpPr>
        <p:spPr>
          <a:xfrm>
            <a:off x="4409854" y="2792698"/>
            <a:ext cx="2016224" cy="1008112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0"/>
                  <a:lumOff val="100000"/>
                </a:schemeClr>
              </a:gs>
              <a:gs pos="35000">
                <a:schemeClr val="accent6">
                  <a:lumMod val="0"/>
                  <a:lumOff val="100000"/>
                </a:schemeClr>
              </a:gs>
              <a:gs pos="78000">
                <a:schemeClr val="accent6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Product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4760AD8-6A0D-4C8A-B0B0-2E566AF11C86}"/>
              </a:ext>
            </a:extLst>
          </p:cNvPr>
          <p:cNvSpPr/>
          <p:nvPr/>
        </p:nvSpPr>
        <p:spPr>
          <a:xfrm>
            <a:off x="765821" y="1378600"/>
            <a:ext cx="1944216" cy="1008112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0"/>
                  <a:lumOff val="100000"/>
                </a:schemeClr>
              </a:gs>
              <a:gs pos="35000">
                <a:schemeClr val="accent6">
                  <a:lumMod val="0"/>
                  <a:lumOff val="100000"/>
                </a:schemeClr>
              </a:gs>
              <a:gs pos="78000">
                <a:schemeClr val="accent6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Business Partner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ED692E3-E84C-49AD-B66A-3C7FB7F934A6}"/>
              </a:ext>
            </a:extLst>
          </p:cNvPr>
          <p:cNvCxnSpPr>
            <a:endCxn id="6" idx="1"/>
          </p:cNvCxnSpPr>
          <p:nvPr/>
        </p:nvCxnSpPr>
        <p:spPr>
          <a:xfrm>
            <a:off x="2710037" y="1882656"/>
            <a:ext cx="1728192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C3126A1B-0BB0-458C-9B13-4E164771EE57}"/>
              </a:ext>
            </a:extLst>
          </p:cNvPr>
          <p:cNvSpPr txBox="1"/>
          <p:nvPr/>
        </p:nvSpPr>
        <p:spPr>
          <a:xfrm>
            <a:off x="6794640" y="1515685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1..*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7F42DE3-91D6-4668-97A8-5BFE61C9AF36}"/>
              </a:ext>
            </a:extLst>
          </p:cNvPr>
          <p:cNvSpPr txBox="1"/>
          <p:nvPr/>
        </p:nvSpPr>
        <p:spPr>
          <a:xfrm>
            <a:off x="3142085" y="1513324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1..1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61C044F-8385-4BB1-B6F1-7B905CD82EFF}"/>
              </a:ext>
            </a:extLst>
          </p:cNvPr>
          <p:cNvSpPr txBox="1"/>
          <p:nvPr/>
        </p:nvSpPr>
        <p:spPr>
          <a:xfrm>
            <a:off x="7814076" y="2903430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1..1</a:t>
            </a:r>
          </a:p>
        </p:txBody>
      </p: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D9E49DF3-12FC-46F1-A824-31C4895D8344}"/>
              </a:ext>
            </a:extLst>
          </p:cNvPr>
          <p:cNvCxnSpPr>
            <a:stCxn id="16" idx="3"/>
            <a:endCxn id="13" idx="2"/>
          </p:cNvCxnSpPr>
          <p:nvPr/>
        </p:nvCxnSpPr>
        <p:spPr>
          <a:xfrm flipV="1">
            <a:off x="6426078" y="2422933"/>
            <a:ext cx="2512651" cy="873821"/>
          </a:xfrm>
          <a:prstGeom prst="bentConnector2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6716DAAA-7009-4BFA-9313-18DA80509E40}"/>
              </a:ext>
            </a:extLst>
          </p:cNvPr>
          <p:cNvSpPr txBox="1"/>
          <p:nvPr/>
        </p:nvSpPr>
        <p:spPr>
          <a:xfrm>
            <a:off x="681448" y="5073414"/>
            <a:ext cx="97334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1800" dirty="0">
                <a:solidFill>
                  <a:schemeClr val="bg1"/>
                </a:solidFill>
              </a:rPr>
              <a:t>Create Data elements &amp; Domain for ID (Char32) and Role (Char2)</a:t>
            </a:r>
          </a:p>
          <a:p>
            <a:pPr marL="457200" indent="-457200">
              <a:buAutoNum type="arabicPeriod"/>
            </a:pPr>
            <a:r>
              <a:rPr lang="en-US" sz="1800" dirty="0">
                <a:solidFill>
                  <a:schemeClr val="bg1"/>
                </a:solidFill>
              </a:rPr>
              <a:t>Create </a:t>
            </a:r>
            <a:r>
              <a:rPr lang="en-US" sz="1800" dirty="0">
                <a:solidFill>
                  <a:schemeClr val="bg1"/>
                </a:solidFill>
                <a:hlinkClick r:id="rId3"/>
              </a:rPr>
              <a:t>Database Tables</a:t>
            </a:r>
            <a:endParaRPr lang="en-US" sz="1800" dirty="0">
              <a:solidFill>
                <a:schemeClr val="bg1"/>
              </a:solidFill>
            </a:endParaRPr>
          </a:p>
          <a:p>
            <a:pPr marL="457200" indent="-457200">
              <a:buAutoNum type="arabicPeriod"/>
            </a:pPr>
            <a:r>
              <a:rPr lang="en-US" sz="1800" dirty="0">
                <a:solidFill>
                  <a:schemeClr val="bg1"/>
                </a:solidFill>
              </a:rPr>
              <a:t>Load </a:t>
            </a:r>
            <a:r>
              <a:rPr lang="en-US" sz="1800" dirty="0">
                <a:solidFill>
                  <a:schemeClr val="bg1"/>
                </a:solidFill>
                <a:hlinkClick r:id="rId4"/>
              </a:rPr>
              <a:t>Data to the table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ED6B133-127C-45F7-A6F7-791D612BB43A}"/>
              </a:ext>
            </a:extLst>
          </p:cNvPr>
          <p:cNvSpPr txBox="1"/>
          <p:nvPr/>
        </p:nvSpPr>
        <p:spPr>
          <a:xfrm>
            <a:off x="681448" y="4567875"/>
            <a:ext cx="20882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Exercise</a:t>
            </a:r>
          </a:p>
        </p:txBody>
      </p:sp>
    </p:spTree>
    <p:extLst>
      <p:ext uri="{BB962C8B-B14F-4D97-AF65-F5344CB8AC3E}">
        <p14:creationId xmlns:p14="http://schemas.microsoft.com/office/powerpoint/2010/main" val="2966523008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orporate Finance – Investments and Financing – Finance Inst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268" y="0"/>
            <a:ext cx="1221509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7" name="Rectangle 116"/>
          <p:cNvSpPr/>
          <p:nvPr/>
        </p:nvSpPr>
        <p:spPr>
          <a:xfrm>
            <a:off x="-26267" y="0"/>
            <a:ext cx="12215092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CC39E87A-2CAF-CD41-98DC-4526D06794F9}"/>
              </a:ext>
            </a:extLst>
          </p:cNvPr>
          <p:cNvSpPr txBox="1"/>
          <p:nvPr/>
        </p:nvSpPr>
        <p:spPr>
          <a:xfrm>
            <a:off x="486808" y="3059668"/>
            <a:ext cx="5294060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 defTabSz="914217"/>
            <a:r>
              <a:rPr lang="en-US" sz="4800" b="1" dirty="0">
                <a:solidFill>
                  <a:srgbClr val="FFFFFF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76" name="Rectangle 1">
            <a:extLst>
              <a:ext uri="{FF2B5EF4-FFF2-40B4-BE49-F238E27FC236}">
                <a16:creationId xmlns:a16="http://schemas.microsoft.com/office/drawing/2014/main" id="{4BFBF5BE-EB29-0A45-93D9-360EDBB07ED9}"/>
              </a:ext>
            </a:extLst>
          </p:cNvPr>
          <p:cNvSpPr/>
          <p:nvPr/>
        </p:nvSpPr>
        <p:spPr>
          <a:xfrm flipH="1">
            <a:off x="4590630" y="-1"/>
            <a:ext cx="7601293" cy="6858001"/>
          </a:xfrm>
          <a:custGeom>
            <a:avLst/>
            <a:gdLst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6143890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76386 w 16143890"/>
              <a:gd name="connsiteY2" fmla="*/ 13684469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44855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43890" h="13716000">
                <a:moveTo>
                  <a:pt x="0" y="0"/>
                </a:moveTo>
                <a:lnTo>
                  <a:pt x="16143890" y="0"/>
                </a:lnTo>
                <a:lnTo>
                  <a:pt x="12044855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solidFill>
            <a:srgbClr val="25B5CA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77" name="Rectangle 4">
            <a:extLst>
              <a:ext uri="{FF2B5EF4-FFF2-40B4-BE49-F238E27FC236}">
                <a16:creationId xmlns:a16="http://schemas.microsoft.com/office/drawing/2014/main" id="{8D153262-0D22-EE4B-8422-E83531E442C3}"/>
              </a:ext>
            </a:extLst>
          </p:cNvPr>
          <p:cNvSpPr/>
          <p:nvPr/>
        </p:nvSpPr>
        <p:spPr>
          <a:xfrm flipH="1">
            <a:off x="-10623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78" name="Picture 77">
            <a:extLst>
              <a:ext uri="{FF2B5EF4-FFF2-40B4-BE49-F238E27FC236}">
                <a16:creationId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311792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-1" y="893"/>
            <a:ext cx="12188825" cy="685621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-5414" y="-1652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D415253-65BB-C843-B5D8-DB41A0DCD078}"/>
              </a:ext>
            </a:extLst>
          </p:cNvPr>
          <p:cNvSpPr/>
          <p:nvPr/>
        </p:nvSpPr>
        <p:spPr>
          <a:xfrm>
            <a:off x="4116279" y="3140968"/>
            <a:ext cx="442781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Day 01</a:t>
            </a:r>
          </a:p>
        </p:txBody>
      </p:sp>
      <p:sp>
        <p:nvSpPr>
          <p:cNvPr id="7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9910836" y="6472169"/>
            <a:ext cx="2239550" cy="35954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>
              <a:defRPr/>
            </a:pPr>
            <a:r>
              <a:rPr lang="en-US" sz="1400" b="1" dirty="0">
                <a:solidFill>
                  <a:schemeClr val="bg1"/>
                </a:solidFill>
                <a:latin typeface="Calibri" panose="020F0502020204030204"/>
              </a:rPr>
              <a:t>Trainer: Anubhav Oberoy</a:t>
            </a:r>
          </a:p>
        </p:txBody>
      </p:sp>
    </p:spTree>
    <p:extLst>
      <p:ext uri="{BB962C8B-B14F-4D97-AF65-F5344CB8AC3E}">
        <p14:creationId xmlns:p14="http://schemas.microsoft.com/office/powerpoint/2010/main" val="38944180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A12D92B-A1C9-2E43-B2E0-D2372874A5E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9641" y="1437345"/>
            <a:ext cx="10241280" cy="4960620"/>
          </a:xfrm>
          <a:prstGeom prst="rect">
            <a:avLst/>
          </a:prstGeom>
        </p:spPr>
      </p:pic>
      <p:sp>
        <p:nvSpPr>
          <p:cNvPr id="87" name="Rectangle 86">
            <a:extLst>
              <a:ext uri="{FF2B5EF4-FFF2-40B4-BE49-F238E27FC236}">
                <a16:creationId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0" y="-826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1026" name="Picture 2" descr="Digital Goverance Q &amp;amp; A - YouTub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269" y="-27384"/>
            <a:ext cx="12215093" cy="6859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9910836" y="6453336"/>
            <a:ext cx="2239550" cy="35954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defPPr>
              <a:defRPr lang="en-US"/>
            </a:defPPr>
            <a:lvl1pPr marL="0" algn="ctr" defTabSz="1218987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defRPr/>
            </a:pPr>
            <a:r>
              <a:rPr lang="en-US" sz="1400" b="1" dirty="0">
                <a:solidFill>
                  <a:schemeClr val="bg1"/>
                </a:solidFill>
                <a:latin typeface="Calibri" panose="020F0502020204030204"/>
              </a:rPr>
              <a:t>Trainer: Anubhav Oberoy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3004" y="56817"/>
            <a:ext cx="716699" cy="70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497900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0"/>
            <a:ext cx="12188825" cy="6858000"/>
            <a:chOff x="94878" y="13266"/>
            <a:chExt cx="12188825" cy="6858000"/>
          </a:xfrm>
        </p:grpSpPr>
        <p:sp>
          <p:nvSpPr>
            <p:cNvPr id="3" name="Rectangle 2"/>
            <p:cNvSpPr/>
            <p:nvPr/>
          </p:nvSpPr>
          <p:spPr>
            <a:xfrm>
              <a:off x="94878" y="13266"/>
              <a:ext cx="12188825" cy="6858000"/>
            </a:xfrm>
            <a:prstGeom prst="rect">
              <a:avLst/>
            </a:prstGeom>
            <a:solidFill>
              <a:schemeClr val="tx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94878" y="13266"/>
              <a:ext cx="12188825" cy="6858000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lumMod val="60000"/>
                    <a:lumOff val="40000"/>
                    <a:alpha val="31000"/>
                  </a:schemeClr>
                </a:gs>
                <a:gs pos="63000">
                  <a:schemeClr val="bg1">
                    <a:alpha val="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B97BA9D8-F322-4184-BBD6-84D1758BBAF2}"/>
              </a:ext>
            </a:extLst>
          </p:cNvPr>
          <p:cNvSpPr txBox="1"/>
          <p:nvPr/>
        </p:nvSpPr>
        <p:spPr>
          <a:xfrm>
            <a:off x="3158837" y="790803"/>
            <a:ext cx="6096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FFAA0F"/>
                </a:solidFill>
                <a:effectLst>
                  <a:outerShdw dist="38100" dir="2700000" algn="tl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Arial Black" panose="020B0A04020102020204"/>
                <a:ea typeface="Segoe UI Bold" panose="020B0802040204020203" pitchFamily="34" charset="0"/>
                <a:cs typeface="Segoe UI Bold" panose="020B0802040204020203" pitchFamily="34" charset="0"/>
              </a:rPr>
              <a:t>THANK YOU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6F1FF064-B1BA-4D97-BBAF-F44AB26AE469}"/>
              </a:ext>
            </a:extLst>
          </p:cNvPr>
          <p:cNvSpPr/>
          <p:nvPr/>
        </p:nvSpPr>
        <p:spPr>
          <a:xfrm>
            <a:off x="1231900" y="1916832"/>
            <a:ext cx="9715500" cy="3352800"/>
          </a:xfrm>
          <a:prstGeom prst="rect">
            <a:avLst/>
          </a:prstGeom>
          <a:solidFill>
            <a:schemeClr val="accent6"/>
          </a:solidFill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1A9A39D-2DF3-4B3D-B8DB-92F76BC52591}"/>
              </a:ext>
            </a:extLst>
          </p:cNvPr>
          <p:cNvSpPr/>
          <p:nvPr/>
        </p:nvSpPr>
        <p:spPr>
          <a:xfrm>
            <a:off x="1861925" y="2877820"/>
            <a:ext cx="8434600" cy="2194560"/>
          </a:xfrm>
          <a:prstGeom prst="rect">
            <a:avLst/>
          </a:prstGeom>
          <a:solidFill>
            <a:srgbClr val="F57913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Shape 1155">
            <a:extLst>
              <a:ext uri="{FF2B5EF4-FFF2-40B4-BE49-F238E27FC236}">
                <a16:creationId xmlns:a16="http://schemas.microsoft.com/office/drawing/2014/main" id="{BBA71FBC-7E64-4F22-B1E1-B21EF2EBFD12}"/>
              </a:ext>
            </a:extLst>
          </p:cNvPr>
          <p:cNvSpPr/>
          <p:nvPr/>
        </p:nvSpPr>
        <p:spPr>
          <a:xfrm>
            <a:off x="5837361" y="3487788"/>
            <a:ext cx="4350348" cy="974626"/>
          </a:xfrm>
          <a:prstGeom prst="rect">
            <a:avLst/>
          </a:prstGeom>
          <a:solidFill>
            <a:srgbClr val="F57B17"/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lnSpc>
                <a:spcPct val="120000"/>
              </a:lnSpc>
              <a:defRPr sz="3000" b="0">
                <a:solidFill>
                  <a:srgbClr val="CDCFD2"/>
                </a:solidFill>
              </a:defRPr>
            </a:lvl1pPr>
          </a:lstStyle>
          <a:p>
            <a:pPr>
              <a:lnSpc>
                <a:spcPts val="2400"/>
              </a:lnSpc>
            </a:pPr>
            <a:r>
              <a:rPr lang="en-US" sz="2000" dirty="0">
                <a:solidFill>
                  <a:schemeClr val="bg1"/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Anubhav Oberoy</a:t>
            </a:r>
          </a:p>
          <a:p>
            <a:pPr>
              <a:lnSpc>
                <a:spcPts val="2400"/>
              </a:lnSpc>
            </a:pPr>
            <a:r>
              <a:rPr lang="en-US" sz="2000" dirty="0">
                <a:solidFill>
                  <a:schemeClr val="bg1"/>
                </a:solidFill>
                <a:ea typeface="Segoe UI" panose="020B0502040204020203" pitchFamily="34" charset="0"/>
                <a:cs typeface="Segoe UI" panose="020B0502040204020203" pitchFamily="34" charset="0"/>
                <a:hlinkClick r:id="rId2"/>
              </a:rPr>
              <a:t>https://www.anubhavtrainings.com</a:t>
            </a:r>
            <a:endParaRPr lang="en-US" sz="2000" dirty="0">
              <a:solidFill>
                <a:schemeClr val="bg1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ts val="2400"/>
              </a:lnSpc>
            </a:pPr>
            <a:endParaRPr lang="en-US" sz="2000" dirty="0">
              <a:solidFill>
                <a:schemeClr val="bg1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7" name="Shape 1155">
            <a:extLst>
              <a:ext uri="{FF2B5EF4-FFF2-40B4-BE49-F238E27FC236}">
                <a16:creationId xmlns:a16="http://schemas.microsoft.com/office/drawing/2014/main" id="{EF70B77F-958D-435E-9074-28018EC794BB}"/>
              </a:ext>
            </a:extLst>
          </p:cNvPr>
          <p:cNvSpPr/>
          <p:nvPr/>
        </p:nvSpPr>
        <p:spPr>
          <a:xfrm>
            <a:off x="2069190" y="3060290"/>
            <a:ext cx="3757548" cy="1810367"/>
          </a:xfrm>
          <a:prstGeom prst="rect">
            <a:avLst/>
          </a:prstGeom>
          <a:solidFill>
            <a:srgbClr val="F57B17"/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lnSpc>
                <a:spcPct val="120000"/>
              </a:lnSpc>
              <a:defRPr sz="3000" b="0">
                <a:solidFill>
                  <a:srgbClr val="CDCFD2"/>
                </a:solidFill>
              </a:defRPr>
            </a:lvl1pPr>
          </a:lstStyle>
          <a:p>
            <a:pPr>
              <a:lnSpc>
                <a:spcPts val="3500"/>
              </a:lnSpc>
            </a:pPr>
            <a:r>
              <a:rPr lang="en-US" sz="2600" b="1" dirty="0">
                <a:solidFill>
                  <a:schemeClr val="bg1"/>
                </a:solidFill>
                <a:effectLst>
                  <a:outerShdw dist="38100" dir="2700000" algn="tl">
                    <a:srgbClr val="000000">
                      <a:alpha val="20000"/>
                    </a:srgbClr>
                  </a:outerShdw>
                </a:effectLst>
                <a:latin typeface="Arial Bold" panose="020B0704020202020204" pitchFamily="34" charset="0"/>
                <a:ea typeface="Segoe UI" panose="020B0502040204020203" pitchFamily="34" charset="0"/>
                <a:cs typeface="Arial Bold" panose="020B0704020202020204" pitchFamily="34" charset="0"/>
              </a:rPr>
              <a:t>If you cannot do</a:t>
            </a:r>
          </a:p>
          <a:p>
            <a:pPr>
              <a:lnSpc>
                <a:spcPts val="3500"/>
              </a:lnSpc>
            </a:pPr>
            <a:r>
              <a:rPr lang="en-US" sz="2600" b="1" dirty="0">
                <a:solidFill>
                  <a:schemeClr val="bg1"/>
                </a:solidFill>
                <a:effectLst>
                  <a:outerShdw dist="38100" dir="2700000" algn="tl">
                    <a:srgbClr val="000000">
                      <a:alpha val="20000"/>
                    </a:srgbClr>
                  </a:outerShdw>
                </a:effectLst>
                <a:latin typeface="Arial Bold" panose="020B0704020202020204" pitchFamily="34" charset="0"/>
                <a:ea typeface="Segoe UI" panose="020B0502040204020203" pitchFamily="34" charset="0"/>
                <a:cs typeface="Arial Bold" panose="020B0704020202020204" pitchFamily="34" charset="0"/>
              </a:rPr>
              <a:t>great things, do small things in a great way.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11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810159237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3029488" y="2339447"/>
            <a:ext cx="9159332" cy="4517660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 dirty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" y="892"/>
            <a:ext cx="12188825" cy="4876667"/>
          </a:xfrm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6" y="892"/>
            <a:ext cx="12185652" cy="487666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3175" y="-9395"/>
            <a:ext cx="12184064" cy="4886954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943">
              <a:defRPr/>
            </a:pPr>
            <a:endParaRPr lang="en-US" sz="1799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350568" y="5992010"/>
            <a:ext cx="363517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3943">
              <a:defRPr/>
            </a:pPr>
            <a:r>
              <a:rPr lang="en-US" sz="1799" b="1" dirty="0">
                <a:solidFill>
                  <a:srgbClr val="44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Contact us today!</a:t>
            </a:r>
          </a:p>
          <a:p>
            <a:pPr defTabSz="913943">
              <a:defRPr/>
            </a:pPr>
            <a:r>
              <a:rPr lang="en-US" sz="1799" dirty="0">
                <a:solidFill>
                  <a:srgbClr val="44546A"/>
                </a:solidFill>
                <a:latin typeface="Arial" panose="020B0604020202020204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8178219" y="2926031"/>
            <a:ext cx="3229442" cy="2769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IN" sz="1200" spc="50" dirty="0">
                <a:solidFill>
                  <a:srgbClr val="FFFFFF">
                    <a:lumMod val="9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build the workforce of the future.</a:t>
            </a:r>
            <a:endParaRPr lang="en-US" sz="1200" spc="50" dirty="0">
              <a:solidFill>
                <a:srgbClr val="FFFFFF">
                  <a:lumMod val="95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1221676" y="3113856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2399" dirty="0">
                <a:solidFill>
                  <a:srgbClr val="FFFFFF"/>
                </a:solidFill>
                <a:latin typeface="Arial" panose="020B0604020202020204"/>
              </a:rPr>
              <a:t>250+ </a:t>
            </a:r>
          </a:p>
          <a:p>
            <a:pPr algn="ctr" defTabSz="914126"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825143" y="3113856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2399" dirty="0">
                <a:solidFill>
                  <a:srgbClr val="FFFFFF"/>
                </a:solidFill>
                <a:latin typeface="Arial" panose="020B0604020202020204"/>
              </a:rPr>
              <a:t>30,000+</a:t>
            </a:r>
          </a:p>
          <a:p>
            <a:pPr algn="ctr" defTabSz="914126"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4495429" y="3111497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2399" dirty="0">
                <a:solidFill>
                  <a:srgbClr val="FFFFFF"/>
                </a:solidFill>
                <a:latin typeface="Arial" panose="020B0604020202020204"/>
              </a:rPr>
              <a:t>25000+ </a:t>
            </a:r>
          </a:p>
          <a:p>
            <a:pPr algn="ctr" defTabSz="914126"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127" y="2279841"/>
            <a:ext cx="640059" cy="64005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5530" y="2272765"/>
            <a:ext cx="671928" cy="671928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520" y="692232"/>
            <a:ext cx="6570959" cy="10153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We’re committed to empower you to be</a:t>
            </a:r>
          </a:p>
          <a:p>
            <a:pPr algn="ctr" defTabSz="914126">
              <a:defRPr/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Most Desirable Resource</a:t>
            </a:r>
          </a:p>
          <a:p>
            <a:pPr algn="ctr" defTabSz="914126">
              <a:defRPr/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350569" y="4998498"/>
            <a:ext cx="3900557" cy="892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126">
              <a:defRPr/>
            </a:pPr>
            <a:r>
              <a:rPr lang="en-US" sz="1999" b="1" spc="100" dirty="0">
                <a:solidFill>
                  <a:srgbClr val="F97700"/>
                </a:solidFill>
                <a:latin typeface="Arial" panose="020B0604020202020204"/>
              </a:rPr>
              <a:t>FREE WEBINARS </a:t>
            </a:r>
          </a:p>
          <a:p>
            <a:pPr defTabSz="914126">
              <a:defRPr/>
            </a:pPr>
            <a:r>
              <a:rPr lang="en-US" sz="1600" i="1" dirty="0">
                <a:solidFill>
                  <a:srgbClr val="F97700"/>
                </a:solidFill>
                <a:latin typeface="Arial" panose="020B0604020202020204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1451" y="2194693"/>
            <a:ext cx="851865" cy="851865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6517598" y="3369121"/>
            <a:ext cx="5611184" cy="3380860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4492569" y="5574754"/>
            <a:ext cx="2196235" cy="54735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 dirty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4399734" y="5490332"/>
            <a:ext cx="2196235" cy="54735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 dirty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4802969" y="5590298"/>
            <a:ext cx="1466686" cy="3692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126">
              <a:defRPr/>
            </a:pPr>
            <a:r>
              <a:rPr lang="en-US" sz="1799" b="1" dirty="0">
                <a:solidFill>
                  <a:srgbClr val="44546A"/>
                </a:solidFill>
                <a:latin typeface="Arial" panose="020B0604020202020204"/>
              </a:rPr>
              <a:t>Enroll Now!</a:t>
            </a:r>
            <a:endParaRPr lang="en-US" sz="1799" b="1" dirty="0">
              <a:solidFill>
                <a:srgbClr val="000000"/>
              </a:solidFill>
              <a:latin typeface="Arial" panose="020B0604020202020204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9663" y="501962"/>
            <a:ext cx="1956171" cy="1932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8569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8A4613-6F8A-40A2-B2DE-12F49D2C9098}"/>
              </a:ext>
            </a:extLst>
          </p:cNvPr>
          <p:cNvSpPr txBox="1"/>
          <p:nvPr/>
        </p:nvSpPr>
        <p:spPr>
          <a:xfrm>
            <a:off x="92340" y="181155"/>
            <a:ext cx="11459341" cy="6461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599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255" y="827318"/>
            <a:ext cx="5725701" cy="3451853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:a16="http://schemas.microsoft.com/office/drawing/2014/main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69" y="1062177"/>
            <a:ext cx="5954710" cy="333669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:a16="http://schemas.microsoft.com/office/drawing/2014/main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254" y="3132786"/>
            <a:ext cx="5725702" cy="353873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:a16="http://schemas.microsoft.com/office/drawing/2014/main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08" y="3340155"/>
            <a:ext cx="5997371" cy="330387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7094487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Modern conference room | Pyronix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27384"/>
            <a:ext cx="12188826" cy="6885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1233" y="-27384"/>
            <a:ext cx="12188825" cy="6885384"/>
          </a:xfrm>
          <a:prstGeom prst="rect">
            <a:avLst/>
          </a:prstGeom>
          <a:solidFill>
            <a:schemeClr val="tx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15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6" name="Title 2"/>
          <p:cNvSpPr txBox="1">
            <a:spLocks/>
          </p:cNvSpPr>
          <p:nvPr/>
        </p:nvSpPr>
        <p:spPr>
          <a:xfrm>
            <a:off x="609441" y="274639"/>
            <a:ext cx="10969943" cy="711081"/>
          </a:xfrm>
          <a:prstGeom prst="rect">
            <a:avLst/>
          </a:prstGeom>
        </p:spPr>
        <p:txBody>
          <a:bodyPr vert="horz" lIns="121899" tIns="60949" rIns="121899" bIns="60949" rtlCol="0" anchor="t">
            <a:normAutofit fontScale="92500" lnSpcReduction="10000"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dirty="0">
                <a:solidFill>
                  <a:schemeClr val="bg1"/>
                </a:solidFill>
                <a:latin typeface="Cooper Black" panose="0208090404030B020404" pitchFamily="18" charset="0"/>
              </a:rPr>
              <a:t>Agenda – Day 01</a:t>
            </a:r>
            <a:endParaRPr lang="en-IN" dirty="0">
              <a:solidFill>
                <a:schemeClr val="tx2">
                  <a:lumMod val="60000"/>
                  <a:lumOff val="40000"/>
                </a:schemeClr>
              </a:solidFill>
              <a:latin typeface="Cooper Black" panose="0208090404030B0204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E8BD2BC-59B0-4D30-97AE-9B4A2D8F7B41}"/>
              </a:ext>
            </a:extLst>
          </p:cNvPr>
          <p:cNvSpPr txBox="1"/>
          <p:nvPr/>
        </p:nvSpPr>
        <p:spPr>
          <a:xfrm>
            <a:off x="189756" y="985720"/>
            <a:ext cx="8540223" cy="34772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727" lvl="1" indent="-285664">
              <a:buFont typeface="Arial" panose="020B0604020202020204" pitchFamily="34" charset="0"/>
              <a:buChar char="•"/>
            </a:pPr>
            <a:r>
              <a:rPr lang="en-US" sz="1999" dirty="0">
                <a:solidFill>
                  <a:schemeClr val="bg1"/>
                </a:solidFill>
              </a:rPr>
              <a:t>Introduction</a:t>
            </a:r>
          </a:p>
          <a:p>
            <a:pPr marL="742727" lvl="1" indent="-285664">
              <a:buFont typeface="Arial" panose="020B0604020202020204" pitchFamily="34" charset="0"/>
              <a:buChar char="•"/>
            </a:pPr>
            <a:r>
              <a:rPr lang="en-US" sz="1999" dirty="0">
                <a:solidFill>
                  <a:schemeClr val="bg1"/>
                </a:solidFill>
              </a:rPr>
              <a:t>Introduction to this course</a:t>
            </a:r>
          </a:p>
          <a:p>
            <a:pPr marL="742727" lvl="1" indent="-285664">
              <a:buFont typeface="Arial" panose="020B0604020202020204" pitchFamily="34" charset="0"/>
              <a:buChar char="•"/>
            </a:pPr>
            <a:r>
              <a:rPr lang="en-US" sz="1999" dirty="0">
                <a:solidFill>
                  <a:schemeClr val="bg1"/>
                </a:solidFill>
              </a:rPr>
              <a:t>Development Tools – Eclipse and ADT</a:t>
            </a:r>
          </a:p>
          <a:p>
            <a:pPr marL="742727" lvl="1" indent="-285664">
              <a:buFont typeface="Arial" panose="020B0604020202020204" pitchFamily="34" charset="0"/>
              <a:buChar char="•"/>
            </a:pPr>
            <a:r>
              <a:rPr lang="en-US" sz="1999" dirty="0">
                <a:solidFill>
                  <a:schemeClr val="bg1"/>
                </a:solidFill>
              </a:rPr>
              <a:t>Business Application Studio</a:t>
            </a:r>
          </a:p>
          <a:p>
            <a:pPr marL="742727" lvl="1" indent="-285664">
              <a:buFont typeface="Arial" panose="020B0604020202020204" pitchFamily="34" charset="0"/>
              <a:buChar char="•"/>
            </a:pPr>
            <a:r>
              <a:rPr lang="en-US" sz="1999" dirty="0">
                <a:solidFill>
                  <a:schemeClr val="bg1"/>
                </a:solidFill>
              </a:rPr>
              <a:t>VS Code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Difference between On-premise and Cloud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Type of offerings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What is BTP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Using Eclipse Development Tool for ABAP Development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Create DB Tables using Eclipse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Load Sample Data to the demo Tables</a:t>
            </a:r>
          </a:p>
        </p:txBody>
      </p:sp>
    </p:spTree>
    <p:extLst>
      <p:ext uri="{BB962C8B-B14F-4D97-AF65-F5344CB8AC3E}">
        <p14:creationId xmlns:p14="http://schemas.microsoft.com/office/powerpoint/2010/main" val="3818883347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Rectangle 357">
            <a:extLst>
              <a:ext uri="{FF2B5EF4-FFF2-40B4-BE49-F238E27FC236}">
                <a16:creationId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0" y="-27384"/>
            <a:ext cx="12187920" cy="6885384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grpSp>
        <p:nvGrpSpPr>
          <p:cNvPr id="357" name="Group 356">
            <a:extLst>
              <a:ext uri="{FF2B5EF4-FFF2-40B4-BE49-F238E27FC236}">
                <a16:creationId xmlns:a16="http://schemas.microsoft.com/office/drawing/2014/main" id="{41D57074-46F5-45B1-B935-ACC0760C5400}"/>
              </a:ext>
            </a:extLst>
          </p:cNvPr>
          <p:cNvGrpSpPr/>
          <p:nvPr/>
        </p:nvGrpSpPr>
        <p:grpSpPr>
          <a:xfrm>
            <a:off x="2509717" y="4869160"/>
            <a:ext cx="7169391" cy="1819708"/>
            <a:chOff x="2671295" y="4125921"/>
            <a:chExt cx="7169391" cy="1819708"/>
          </a:xfrm>
        </p:grpSpPr>
        <p:grpSp>
          <p:nvGrpSpPr>
            <p:cNvPr id="304" name="Group 303">
              <a:extLst>
                <a:ext uri="{FF2B5EF4-FFF2-40B4-BE49-F238E27FC236}">
                  <a16:creationId xmlns:a16="http://schemas.microsoft.com/office/drawing/2014/main" id="{2ADCC34C-5079-4AB9-A728-303F7F62970F}"/>
                </a:ext>
              </a:extLst>
            </p:cNvPr>
            <p:cNvGrpSpPr/>
            <p:nvPr/>
          </p:nvGrpSpPr>
          <p:grpSpPr>
            <a:xfrm>
              <a:off x="2671295" y="4125921"/>
              <a:ext cx="1696769" cy="1646684"/>
              <a:chOff x="4763" y="4763"/>
              <a:chExt cx="4410075" cy="4279900"/>
            </a:xfrm>
            <a:solidFill>
              <a:schemeClr val="tx1">
                <a:lumMod val="75000"/>
                <a:lumOff val="25000"/>
              </a:schemeClr>
            </a:solidFill>
          </p:grpSpPr>
          <p:sp>
            <p:nvSpPr>
              <p:cNvPr id="253" name="Freeform 45">
                <a:extLst>
                  <a:ext uri="{FF2B5EF4-FFF2-40B4-BE49-F238E27FC236}">
                    <a16:creationId xmlns:a16="http://schemas.microsoft.com/office/drawing/2014/main" id="{C876B178-E1CA-4614-A48B-7A86A65ED9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73425" y="2690813"/>
                <a:ext cx="1141413" cy="1593850"/>
              </a:xfrm>
              <a:custGeom>
                <a:avLst/>
                <a:gdLst>
                  <a:gd name="T0" fmla="*/ 530 w 530"/>
                  <a:gd name="T1" fmla="*/ 18 h 742"/>
                  <a:gd name="T2" fmla="*/ 530 w 530"/>
                  <a:gd name="T3" fmla="*/ 707 h 742"/>
                  <a:gd name="T4" fmla="*/ 495 w 530"/>
                  <a:gd name="T5" fmla="*/ 742 h 742"/>
                  <a:gd name="T6" fmla="*/ 0 w 530"/>
                  <a:gd name="T7" fmla="*/ 742 h 742"/>
                  <a:gd name="T8" fmla="*/ 0 w 530"/>
                  <a:gd name="T9" fmla="*/ 0 h 742"/>
                  <a:gd name="T10" fmla="*/ 71 w 530"/>
                  <a:gd name="T11" fmla="*/ 0 h 742"/>
                  <a:gd name="T12" fmla="*/ 71 w 530"/>
                  <a:gd name="T13" fmla="*/ 18 h 742"/>
                  <a:gd name="T14" fmla="*/ 87 w 530"/>
                  <a:gd name="T15" fmla="*/ 0 h 742"/>
                  <a:gd name="T16" fmla="*/ 514 w 530"/>
                  <a:gd name="T17" fmla="*/ 0 h 742"/>
                  <a:gd name="T18" fmla="*/ 530 w 530"/>
                  <a:gd name="T19" fmla="*/ 18 h 7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30" h="742">
                    <a:moveTo>
                      <a:pt x="530" y="18"/>
                    </a:moveTo>
                    <a:cubicBezTo>
                      <a:pt x="530" y="707"/>
                      <a:pt x="530" y="707"/>
                      <a:pt x="530" y="707"/>
                    </a:cubicBezTo>
                    <a:cubicBezTo>
                      <a:pt x="530" y="726"/>
                      <a:pt x="514" y="742"/>
                      <a:pt x="495" y="742"/>
                    </a:cubicBezTo>
                    <a:cubicBezTo>
                      <a:pt x="0" y="742"/>
                      <a:pt x="0" y="742"/>
                      <a:pt x="0" y="74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71" y="0"/>
                      <a:pt x="71" y="0"/>
                      <a:pt x="71" y="0"/>
                    </a:cubicBezTo>
                    <a:cubicBezTo>
                      <a:pt x="71" y="18"/>
                      <a:pt x="71" y="18"/>
                      <a:pt x="71" y="18"/>
                    </a:cubicBezTo>
                    <a:cubicBezTo>
                      <a:pt x="87" y="0"/>
                      <a:pt x="87" y="0"/>
                      <a:pt x="87" y="0"/>
                    </a:cubicBezTo>
                    <a:cubicBezTo>
                      <a:pt x="514" y="0"/>
                      <a:pt x="514" y="0"/>
                      <a:pt x="514" y="0"/>
                    </a:cubicBezTo>
                    <a:lnTo>
                      <a:pt x="530" y="18"/>
                    </a:ln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54" name="Freeform 46">
                <a:extLst>
                  <a:ext uri="{FF2B5EF4-FFF2-40B4-BE49-F238E27FC236}">
                    <a16:creationId xmlns:a16="http://schemas.microsoft.com/office/drawing/2014/main" id="{A936B0EE-FEA8-427F-850C-26B76F3EB9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25588" y="833438"/>
                <a:ext cx="152400" cy="608013"/>
              </a:xfrm>
              <a:custGeom>
                <a:avLst/>
                <a:gdLst>
                  <a:gd name="T0" fmla="*/ 36 w 71"/>
                  <a:gd name="T1" fmla="*/ 283 h 283"/>
                  <a:gd name="T2" fmla="*/ 0 w 71"/>
                  <a:gd name="T3" fmla="*/ 248 h 283"/>
                  <a:gd name="T4" fmla="*/ 0 w 71"/>
                  <a:gd name="T5" fmla="*/ 36 h 283"/>
                  <a:gd name="T6" fmla="*/ 36 w 71"/>
                  <a:gd name="T7" fmla="*/ 0 h 283"/>
                  <a:gd name="T8" fmla="*/ 71 w 71"/>
                  <a:gd name="T9" fmla="*/ 36 h 283"/>
                  <a:gd name="T10" fmla="*/ 71 w 71"/>
                  <a:gd name="T11" fmla="*/ 248 h 283"/>
                  <a:gd name="T12" fmla="*/ 36 w 71"/>
                  <a:gd name="T13" fmla="*/ 283 h 2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1" h="283">
                    <a:moveTo>
                      <a:pt x="36" y="283"/>
                    </a:moveTo>
                    <a:cubicBezTo>
                      <a:pt x="16" y="283"/>
                      <a:pt x="0" y="267"/>
                      <a:pt x="0" y="248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16"/>
                      <a:pt x="16" y="0"/>
                      <a:pt x="36" y="0"/>
                    </a:cubicBezTo>
                    <a:cubicBezTo>
                      <a:pt x="55" y="0"/>
                      <a:pt x="71" y="16"/>
                      <a:pt x="71" y="36"/>
                    </a:cubicBezTo>
                    <a:cubicBezTo>
                      <a:pt x="71" y="248"/>
                      <a:pt x="71" y="248"/>
                      <a:pt x="71" y="248"/>
                    </a:cubicBezTo>
                    <a:cubicBezTo>
                      <a:pt x="71" y="267"/>
                      <a:pt x="55" y="283"/>
                      <a:pt x="36" y="283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55" name="Freeform 47">
                <a:extLst>
                  <a:ext uri="{FF2B5EF4-FFF2-40B4-BE49-F238E27FC236}">
                    <a16:creationId xmlns:a16="http://schemas.microsoft.com/office/drawing/2014/main" id="{DF5E4A8D-476D-4DA8-A915-EAF591EBB0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17613" y="1366838"/>
                <a:ext cx="768350" cy="377825"/>
              </a:xfrm>
              <a:custGeom>
                <a:avLst/>
                <a:gdLst>
                  <a:gd name="T0" fmla="*/ 357 w 357"/>
                  <a:gd name="T1" fmla="*/ 176 h 176"/>
                  <a:gd name="T2" fmla="*/ 0 w 357"/>
                  <a:gd name="T3" fmla="*/ 176 h 176"/>
                  <a:gd name="T4" fmla="*/ 179 w 357"/>
                  <a:gd name="T5" fmla="*/ 0 h 176"/>
                  <a:gd name="T6" fmla="*/ 357 w 357"/>
                  <a:gd name="T7" fmla="*/ 176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57" h="176">
                    <a:moveTo>
                      <a:pt x="357" y="176"/>
                    </a:moveTo>
                    <a:cubicBezTo>
                      <a:pt x="0" y="176"/>
                      <a:pt x="0" y="176"/>
                      <a:pt x="0" y="176"/>
                    </a:cubicBezTo>
                    <a:cubicBezTo>
                      <a:pt x="5" y="80"/>
                      <a:pt x="82" y="3"/>
                      <a:pt x="179" y="0"/>
                    </a:cubicBezTo>
                    <a:cubicBezTo>
                      <a:pt x="275" y="3"/>
                      <a:pt x="352" y="80"/>
                      <a:pt x="357" y="176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56" name="Freeform 48">
                <a:extLst>
                  <a:ext uri="{FF2B5EF4-FFF2-40B4-BE49-F238E27FC236}">
                    <a16:creationId xmlns:a16="http://schemas.microsoft.com/office/drawing/2014/main" id="{5901EBAB-6D2A-4A00-96B3-D848158D2E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9563" y="1858963"/>
                <a:ext cx="531813" cy="454025"/>
              </a:xfrm>
              <a:custGeom>
                <a:avLst/>
                <a:gdLst>
                  <a:gd name="T0" fmla="*/ 36 w 247"/>
                  <a:gd name="T1" fmla="*/ 0 h 212"/>
                  <a:gd name="T2" fmla="*/ 212 w 247"/>
                  <a:gd name="T3" fmla="*/ 0 h 212"/>
                  <a:gd name="T4" fmla="*/ 247 w 247"/>
                  <a:gd name="T5" fmla="*/ 35 h 212"/>
                  <a:gd name="T6" fmla="*/ 247 w 247"/>
                  <a:gd name="T7" fmla="*/ 212 h 212"/>
                  <a:gd name="T8" fmla="*/ 0 w 247"/>
                  <a:gd name="T9" fmla="*/ 212 h 212"/>
                  <a:gd name="T10" fmla="*/ 0 w 247"/>
                  <a:gd name="T11" fmla="*/ 35 h 212"/>
                  <a:gd name="T12" fmla="*/ 36 w 247"/>
                  <a:gd name="T13" fmla="*/ 0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7" h="212">
                    <a:moveTo>
                      <a:pt x="36" y="0"/>
                    </a:moveTo>
                    <a:cubicBezTo>
                      <a:pt x="212" y="0"/>
                      <a:pt x="212" y="0"/>
                      <a:pt x="212" y="0"/>
                    </a:cubicBezTo>
                    <a:cubicBezTo>
                      <a:pt x="232" y="0"/>
                      <a:pt x="247" y="16"/>
                      <a:pt x="247" y="35"/>
                    </a:cubicBezTo>
                    <a:cubicBezTo>
                      <a:pt x="247" y="212"/>
                      <a:pt x="247" y="212"/>
                      <a:pt x="247" y="212"/>
                    </a:cubicBezTo>
                    <a:cubicBezTo>
                      <a:pt x="0" y="212"/>
                      <a:pt x="0" y="212"/>
                      <a:pt x="0" y="212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6" y="0"/>
                      <a:pt x="36" y="0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57" name="Freeform 49">
                <a:extLst>
                  <a:ext uri="{FF2B5EF4-FFF2-40B4-BE49-F238E27FC236}">
                    <a16:creationId xmlns:a16="http://schemas.microsoft.com/office/drawing/2014/main" id="{EDF276B5-1202-4C01-A77C-5A6FA88762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90800" y="342900"/>
                <a:ext cx="608013" cy="831850"/>
              </a:xfrm>
              <a:custGeom>
                <a:avLst/>
                <a:gdLst>
                  <a:gd name="T0" fmla="*/ 35 w 282"/>
                  <a:gd name="T1" fmla="*/ 0 h 388"/>
                  <a:gd name="T2" fmla="*/ 247 w 282"/>
                  <a:gd name="T3" fmla="*/ 0 h 388"/>
                  <a:gd name="T4" fmla="*/ 282 w 282"/>
                  <a:gd name="T5" fmla="*/ 35 h 388"/>
                  <a:gd name="T6" fmla="*/ 282 w 282"/>
                  <a:gd name="T7" fmla="*/ 353 h 388"/>
                  <a:gd name="T8" fmla="*/ 247 w 282"/>
                  <a:gd name="T9" fmla="*/ 388 h 388"/>
                  <a:gd name="T10" fmla="*/ 35 w 282"/>
                  <a:gd name="T11" fmla="*/ 388 h 388"/>
                  <a:gd name="T12" fmla="*/ 0 w 282"/>
                  <a:gd name="T13" fmla="*/ 353 h 388"/>
                  <a:gd name="T14" fmla="*/ 0 w 282"/>
                  <a:gd name="T15" fmla="*/ 35 h 388"/>
                  <a:gd name="T16" fmla="*/ 35 w 282"/>
                  <a:gd name="T17" fmla="*/ 0 h 3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2" h="388">
                    <a:moveTo>
                      <a:pt x="35" y="0"/>
                    </a:moveTo>
                    <a:cubicBezTo>
                      <a:pt x="247" y="0"/>
                      <a:pt x="247" y="0"/>
                      <a:pt x="247" y="0"/>
                    </a:cubicBezTo>
                    <a:cubicBezTo>
                      <a:pt x="266" y="0"/>
                      <a:pt x="282" y="16"/>
                      <a:pt x="282" y="35"/>
                    </a:cubicBezTo>
                    <a:cubicBezTo>
                      <a:pt x="282" y="353"/>
                      <a:pt x="282" y="353"/>
                      <a:pt x="282" y="353"/>
                    </a:cubicBezTo>
                    <a:cubicBezTo>
                      <a:pt x="282" y="372"/>
                      <a:pt x="266" y="388"/>
                      <a:pt x="247" y="388"/>
                    </a:cubicBezTo>
                    <a:cubicBezTo>
                      <a:pt x="35" y="388"/>
                      <a:pt x="35" y="388"/>
                      <a:pt x="35" y="388"/>
                    </a:cubicBezTo>
                    <a:cubicBezTo>
                      <a:pt x="15" y="388"/>
                      <a:pt x="0" y="372"/>
                      <a:pt x="0" y="353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5" y="0"/>
                      <a:pt x="35" y="0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58" name="Freeform 50">
                <a:extLst>
                  <a:ext uri="{FF2B5EF4-FFF2-40B4-BE49-F238E27FC236}">
                    <a16:creationId xmlns:a16="http://schemas.microsoft.com/office/drawing/2014/main" id="{F29DA9CE-B328-4320-933C-3404C4146F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13013" y="1100138"/>
                <a:ext cx="760413" cy="1212850"/>
              </a:xfrm>
              <a:custGeom>
                <a:avLst/>
                <a:gdLst>
                  <a:gd name="T0" fmla="*/ 36 w 353"/>
                  <a:gd name="T1" fmla="*/ 0 h 565"/>
                  <a:gd name="T2" fmla="*/ 318 w 353"/>
                  <a:gd name="T3" fmla="*/ 0 h 565"/>
                  <a:gd name="T4" fmla="*/ 353 w 353"/>
                  <a:gd name="T5" fmla="*/ 35 h 565"/>
                  <a:gd name="T6" fmla="*/ 353 w 353"/>
                  <a:gd name="T7" fmla="*/ 530 h 565"/>
                  <a:gd name="T8" fmla="*/ 318 w 353"/>
                  <a:gd name="T9" fmla="*/ 565 h 565"/>
                  <a:gd name="T10" fmla="*/ 36 w 353"/>
                  <a:gd name="T11" fmla="*/ 565 h 565"/>
                  <a:gd name="T12" fmla="*/ 0 w 353"/>
                  <a:gd name="T13" fmla="*/ 530 h 565"/>
                  <a:gd name="T14" fmla="*/ 0 w 353"/>
                  <a:gd name="T15" fmla="*/ 35 h 565"/>
                  <a:gd name="T16" fmla="*/ 36 w 353"/>
                  <a:gd name="T17" fmla="*/ 0 h 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53" h="565">
                    <a:moveTo>
                      <a:pt x="36" y="0"/>
                    </a:moveTo>
                    <a:cubicBezTo>
                      <a:pt x="318" y="0"/>
                      <a:pt x="318" y="0"/>
                      <a:pt x="318" y="0"/>
                    </a:cubicBezTo>
                    <a:cubicBezTo>
                      <a:pt x="338" y="0"/>
                      <a:pt x="353" y="16"/>
                      <a:pt x="353" y="35"/>
                    </a:cubicBezTo>
                    <a:cubicBezTo>
                      <a:pt x="353" y="530"/>
                      <a:pt x="353" y="530"/>
                      <a:pt x="353" y="530"/>
                    </a:cubicBezTo>
                    <a:cubicBezTo>
                      <a:pt x="353" y="549"/>
                      <a:pt x="338" y="565"/>
                      <a:pt x="318" y="565"/>
                    </a:cubicBezTo>
                    <a:cubicBezTo>
                      <a:pt x="36" y="565"/>
                      <a:pt x="36" y="565"/>
                      <a:pt x="36" y="565"/>
                    </a:cubicBezTo>
                    <a:cubicBezTo>
                      <a:pt x="16" y="565"/>
                      <a:pt x="0" y="549"/>
                      <a:pt x="0" y="530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6" y="0"/>
                      <a:pt x="36" y="0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59" name="Freeform 51">
                <a:extLst>
                  <a:ext uri="{FF2B5EF4-FFF2-40B4-BE49-F238E27FC236}">
                    <a16:creationId xmlns:a16="http://schemas.microsoft.com/office/drawing/2014/main" id="{2E1947A2-55B1-40E8-B758-30D4622273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63" y="2160588"/>
                <a:ext cx="1444625" cy="2124075"/>
              </a:xfrm>
              <a:custGeom>
                <a:avLst/>
                <a:gdLst>
                  <a:gd name="T0" fmla="*/ 35 w 671"/>
                  <a:gd name="T1" fmla="*/ 0 h 989"/>
                  <a:gd name="T2" fmla="*/ 671 w 671"/>
                  <a:gd name="T3" fmla="*/ 0 h 989"/>
                  <a:gd name="T4" fmla="*/ 671 w 671"/>
                  <a:gd name="T5" fmla="*/ 989 h 989"/>
                  <a:gd name="T6" fmla="*/ 35 w 671"/>
                  <a:gd name="T7" fmla="*/ 989 h 989"/>
                  <a:gd name="T8" fmla="*/ 0 w 671"/>
                  <a:gd name="T9" fmla="*/ 954 h 989"/>
                  <a:gd name="T10" fmla="*/ 0 w 671"/>
                  <a:gd name="T11" fmla="*/ 36 h 989"/>
                  <a:gd name="T12" fmla="*/ 35 w 671"/>
                  <a:gd name="T13" fmla="*/ 0 h 9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71" h="989">
                    <a:moveTo>
                      <a:pt x="35" y="0"/>
                    </a:moveTo>
                    <a:cubicBezTo>
                      <a:pt x="671" y="0"/>
                      <a:pt x="671" y="0"/>
                      <a:pt x="671" y="0"/>
                    </a:cubicBezTo>
                    <a:cubicBezTo>
                      <a:pt x="671" y="989"/>
                      <a:pt x="671" y="989"/>
                      <a:pt x="671" y="989"/>
                    </a:cubicBezTo>
                    <a:cubicBezTo>
                      <a:pt x="35" y="989"/>
                      <a:pt x="35" y="989"/>
                      <a:pt x="35" y="989"/>
                    </a:cubicBezTo>
                    <a:cubicBezTo>
                      <a:pt x="16" y="989"/>
                      <a:pt x="0" y="973"/>
                      <a:pt x="0" y="954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16"/>
                      <a:pt x="16" y="0"/>
                      <a:pt x="35" y="0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0" name="Freeform 52">
                <a:extLst>
                  <a:ext uri="{FF2B5EF4-FFF2-40B4-BE49-F238E27FC236}">
                    <a16:creationId xmlns:a16="http://schemas.microsoft.com/office/drawing/2014/main" id="{734D50F0-3AF2-419C-92A9-ED5617D49B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6175" y="1704975"/>
                <a:ext cx="912813" cy="2579688"/>
              </a:xfrm>
              <a:custGeom>
                <a:avLst/>
                <a:gdLst>
                  <a:gd name="T0" fmla="*/ 391 w 424"/>
                  <a:gd name="T1" fmla="*/ 1201 h 1201"/>
                  <a:gd name="T2" fmla="*/ 423 w 424"/>
                  <a:gd name="T3" fmla="*/ 1166 h 1201"/>
                  <a:gd name="T4" fmla="*/ 423 w 424"/>
                  <a:gd name="T5" fmla="*/ 36 h 1201"/>
                  <a:gd name="T6" fmla="*/ 388 w 424"/>
                  <a:gd name="T7" fmla="*/ 0 h 1201"/>
                  <a:gd name="T8" fmla="*/ 35 w 424"/>
                  <a:gd name="T9" fmla="*/ 0 h 1201"/>
                  <a:gd name="T10" fmla="*/ 0 w 424"/>
                  <a:gd name="T11" fmla="*/ 36 h 1201"/>
                  <a:gd name="T12" fmla="*/ 0 w 424"/>
                  <a:gd name="T13" fmla="*/ 1201 h 1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4" h="1201">
                    <a:moveTo>
                      <a:pt x="391" y="1201"/>
                    </a:moveTo>
                    <a:cubicBezTo>
                      <a:pt x="410" y="1200"/>
                      <a:pt x="424" y="1184"/>
                      <a:pt x="423" y="1166"/>
                    </a:cubicBezTo>
                    <a:cubicBezTo>
                      <a:pt x="423" y="36"/>
                      <a:pt x="423" y="36"/>
                      <a:pt x="423" y="36"/>
                    </a:cubicBezTo>
                    <a:cubicBezTo>
                      <a:pt x="423" y="16"/>
                      <a:pt x="408" y="0"/>
                      <a:pt x="388" y="0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15" y="0"/>
                      <a:pt x="0" y="16"/>
                      <a:pt x="0" y="36"/>
                    </a:cubicBezTo>
                    <a:cubicBezTo>
                      <a:pt x="0" y="1201"/>
                      <a:pt x="0" y="1201"/>
                      <a:pt x="0" y="1201"/>
                    </a:cubicBezTo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1" name="Freeform 53">
                <a:extLst>
                  <a:ext uri="{FF2B5EF4-FFF2-40B4-BE49-F238E27FC236}">
                    <a16:creationId xmlns:a16="http://schemas.microsoft.com/office/drawing/2014/main" id="{C16B3D9E-B83A-487A-8E54-EACFFEACA4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62200" y="2160588"/>
                <a:ext cx="1063625" cy="2124075"/>
              </a:xfrm>
              <a:custGeom>
                <a:avLst/>
                <a:gdLst>
                  <a:gd name="T0" fmla="*/ 494 w 494"/>
                  <a:gd name="T1" fmla="*/ 36 h 989"/>
                  <a:gd name="T2" fmla="*/ 494 w 494"/>
                  <a:gd name="T3" fmla="*/ 989 h 989"/>
                  <a:gd name="T4" fmla="*/ 35 w 494"/>
                  <a:gd name="T5" fmla="*/ 989 h 989"/>
                  <a:gd name="T6" fmla="*/ 0 w 494"/>
                  <a:gd name="T7" fmla="*/ 954 h 989"/>
                  <a:gd name="T8" fmla="*/ 0 w 494"/>
                  <a:gd name="T9" fmla="*/ 36 h 989"/>
                  <a:gd name="T10" fmla="*/ 35 w 494"/>
                  <a:gd name="T11" fmla="*/ 0 h 989"/>
                  <a:gd name="T12" fmla="*/ 459 w 494"/>
                  <a:gd name="T13" fmla="*/ 0 h 989"/>
                  <a:gd name="T14" fmla="*/ 494 w 494"/>
                  <a:gd name="T15" fmla="*/ 36 h 9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94" h="989">
                    <a:moveTo>
                      <a:pt x="494" y="36"/>
                    </a:moveTo>
                    <a:cubicBezTo>
                      <a:pt x="494" y="989"/>
                      <a:pt x="494" y="989"/>
                      <a:pt x="494" y="989"/>
                    </a:cubicBezTo>
                    <a:cubicBezTo>
                      <a:pt x="35" y="989"/>
                      <a:pt x="35" y="989"/>
                      <a:pt x="35" y="989"/>
                    </a:cubicBezTo>
                    <a:cubicBezTo>
                      <a:pt x="15" y="989"/>
                      <a:pt x="0" y="973"/>
                      <a:pt x="0" y="954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16"/>
                      <a:pt x="15" y="0"/>
                      <a:pt x="35" y="0"/>
                    </a:cubicBezTo>
                    <a:cubicBezTo>
                      <a:pt x="459" y="0"/>
                      <a:pt x="459" y="0"/>
                      <a:pt x="459" y="0"/>
                    </a:cubicBezTo>
                    <a:cubicBezTo>
                      <a:pt x="478" y="0"/>
                      <a:pt x="494" y="16"/>
                      <a:pt x="494" y="36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2" name="Freeform 54">
                <a:extLst>
                  <a:ext uri="{FF2B5EF4-FFF2-40B4-BE49-F238E27FC236}">
                    <a16:creationId xmlns:a16="http://schemas.microsoft.com/office/drawing/2014/main" id="{D79BBF97-AF92-486D-8514-CE01F20579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57463" y="4763"/>
                <a:ext cx="677863" cy="412750"/>
              </a:xfrm>
              <a:custGeom>
                <a:avLst/>
                <a:gdLst>
                  <a:gd name="T0" fmla="*/ 135 w 315"/>
                  <a:gd name="T1" fmla="*/ 12 h 192"/>
                  <a:gd name="T2" fmla="*/ 5 w 315"/>
                  <a:gd name="T3" fmla="*/ 163 h 192"/>
                  <a:gd name="T4" fmla="*/ 3 w 315"/>
                  <a:gd name="T5" fmla="*/ 182 h 192"/>
                  <a:gd name="T6" fmla="*/ 19 w 315"/>
                  <a:gd name="T7" fmla="*/ 192 h 192"/>
                  <a:gd name="T8" fmla="*/ 296 w 315"/>
                  <a:gd name="T9" fmla="*/ 192 h 192"/>
                  <a:gd name="T10" fmla="*/ 312 w 315"/>
                  <a:gd name="T11" fmla="*/ 182 h 192"/>
                  <a:gd name="T12" fmla="*/ 310 w 315"/>
                  <a:gd name="T13" fmla="*/ 163 h 192"/>
                  <a:gd name="T14" fmla="*/ 189 w 315"/>
                  <a:gd name="T15" fmla="*/ 13 h 192"/>
                  <a:gd name="T16" fmla="*/ 162 w 315"/>
                  <a:gd name="T17" fmla="*/ 0 h 192"/>
                  <a:gd name="T18" fmla="*/ 135 w 315"/>
                  <a:gd name="T19" fmla="*/ 12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15" h="192">
                    <a:moveTo>
                      <a:pt x="135" y="12"/>
                    </a:moveTo>
                    <a:cubicBezTo>
                      <a:pt x="5" y="163"/>
                      <a:pt x="5" y="163"/>
                      <a:pt x="5" y="163"/>
                    </a:cubicBezTo>
                    <a:cubicBezTo>
                      <a:pt x="1" y="168"/>
                      <a:pt x="0" y="176"/>
                      <a:pt x="3" y="182"/>
                    </a:cubicBezTo>
                    <a:cubicBezTo>
                      <a:pt x="6" y="188"/>
                      <a:pt x="12" y="192"/>
                      <a:pt x="19" y="192"/>
                    </a:cubicBezTo>
                    <a:cubicBezTo>
                      <a:pt x="296" y="192"/>
                      <a:pt x="296" y="192"/>
                      <a:pt x="296" y="192"/>
                    </a:cubicBezTo>
                    <a:cubicBezTo>
                      <a:pt x="303" y="192"/>
                      <a:pt x="309" y="188"/>
                      <a:pt x="312" y="182"/>
                    </a:cubicBezTo>
                    <a:cubicBezTo>
                      <a:pt x="315" y="176"/>
                      <a:pt x="314" y="169"/>
                      <a:pt x="310" y="163"/>
                    </a:cubicBezTo>
                    <a:cubicBezTo>
                      <a:pt x="189" y="13"/>
                      <a:pt x="189" y="13"/>
                      <a:pt x="189" y="13"/>
                    </a:cubicBezTo>
                    <a:cubicBezTo>
                      <a:pt x="183" y="5"/>
                      <a:pt x="173" y="0"/>
                      <a:pt x="162" y="0"/>
                    </a:cubicBezTo>
                    <a:cubicBezTo>
                      <a:pt x="152" y="0"/>
                      <a:pt x="142" y="4"/>
                      <a:pt x="135" y="12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3" name="Freeform 55">
                <a:extLst>
                  <a:ext uri="{FF2B5EF4-FFF2-40B4-BE49-F238E27FC236}">
                    <a16:creationId xmlns:a16="http://schemas.microsoft.com/office/drawing/2014/main" id="{DAE68D75-1734-493C-A2D9-2E5F2BDE09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4775" y="1933575"/>
                <a:ext cx="150813" cy="304800"/>
              </a:xfrm>
              <a:custGeom>
                <a:avLst/>
                <a:gdLst>
                  <a:gd name="T0" fmla="*/ 35 w 70"/>
                  <a:gd name="T1" fmla="*/ 142 h 142"/>
                  <a:gd name="T2" fmla="*/ 0 w 70"/>
                  <a:gd name="T3" fmla="*/ 106 h 142"/>
                  <a:gd name="T4" fmla="*/ 0 w 70"/>
                  <a:gd name="T5" fmla="*/ 36 h 142"/>
                  <a:gd name="T6" fmla="*/ 35 w 70"/>
                  <a:gd name="T7" fmla="*/ 0 h 142"/>
                  <a:gd name="T8" fmla="*/ 70 w 70"/>
                  <a:gd name="T9" fmla="*/ 36 h 142"/>
                  <a:gd name="T10" fmla="*/ 70 w 70"/>
                  <a:gd name="T11" fmla="*/ 106 h 142"/>
                  <a:gd name="T12" fmla="*/ 35 w 70"/>
                  <a:gd name="T13" fmla="*/ 142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" h="142">
                    <a:moveTo>
                      <a:pt x="35" y="142"/>
                    </a:moveTo>
                    <a:cubicBezTo>
                      <a:pt x="15" y="142"/>
                      <a:pt x="0" y="126"/>
                      <a:pt x="0" y="10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16"/>
                      <a:pt x="15" y="0"/>
                      <a:pt x="35" y="0"/>
                    </a:cubicBezTo>
                    <a:cubicBezTo>
                      <a:pt x="54" y="0"/>
                      <a:pt x="70" y="16"/>
                      <a:pt x="70" y="36"/>
                    </a:cubicBezTo>
                    <a:cubicBezTo>
                      <a:pt x="70" y="106"/>
                      <a:pt x="70" y="106"/>
                      <a:pt x="70" y="106"/>
                    </a:cubicBezTo>
                    <a:cubicBezTo>
                      <a:pt x="70" y="126"/>
                      <a:pt x="54" y="142"/>
                      <a:pt x="35" y="1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4" name="Freeform 56">
                <a:extLst>
                  <a:ext uri="{FF2B5EF4-FFF2-40B4-BE49-F238E27FC236}">
                    <a16:creationId xmlns:a16="http://schemas.microsoft.com/office/drawing/2014/main" id="{BB78F548-9E76-4C2B-ABF9-9CADA0254A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77988" y="1933575"/>
                <a:ext cx="150813" cy="304800"/>
              </a:xfrm>
              <a:custGeom>
                <a:avLst/>
                <a:gdLst>
                  <a:gd name="T0" fmla="*/ 35 w 70"/>
                  <a:gd name="T1" fmla="*/ 142 h 142"/>
                  <a:gd name="T2" fmla="*/ 0 w 70"/>
                  <a:gd name="T3" fmla="*/ 106 h 142"/>
                  <a:gd name="T4" fmla="*/ 0 w 70"/>
                  <a:gd name="T5" fmla="*/ 36 h 142"/>
                  <a:gd name="T6" fmla="*/ 35 w 70"/>
                  <a:gd name="T7" fmla="*/ 0 h 142"/>
                  <a:gd name="T8" fmla="*/ 70 w 70"/>
                  <a:gd name="T9" fmla="*/ 36 h 142"/>
                  <a:gd name="T10" fmla="*/ 70 w 70"/>
                  <a:gd name="T11" fmla="*/ 106 h 142"/>
                  <a:gd name="T12" fmla="*/ 35 w 70"/>
                  <a:gd name="T13" fmla="*/ 142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" h="142">
                    <a:moveTo>
                      <a:pt x="35" y="142"/>
                    </a:moveTo>
                    <a:cubicBezTo>
                      <a:pt x="16" y="142"/>
                      <a:pt x="0" y="126"/>
                      <a:pt x="0" y="10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16"/>
                      <a:pt x="16" y="0"/>
                      <a:pt x="35" y="0"/>
                    </a:cubicBezTo>
                    <a:cubicBezTo>
                      <a:pt x="55" y="0"/>
                      <a:pt x="70" y="16"/>
                      <a:pt x="70" y="36"/>
                    </a:cubicBezTo>
                    <a:cubicBezTo>
                      <a:pt x="70" y="106"/>
                      <a:pt x="70" y="106"/>
                      <a:pt x="70" y="106"/>
                    </a:cubicBezTo>
                    <a:cubicBezTo>
                      <a:pt x="70" y="126"/>
                      <a:pt x="55" y="142"/>
                      <a:pt x="35" y="1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5" name="Freeform 57">
                <a:extLst>
                  <a:ext uri="{FF2B5EF4-FFF2-40B4-BE49-F238E27FC236}">
                    <a16:creationId xmlns:a16="http://schemas.microsoft.com/office/drawing/2014/main" id="{A2F1F2FE-5554-4F50-800A-FD68B2F726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4775" y="2389188"/>
                <a:ext cx="150813" cy="301625"/>
              </a:xfrm>
              <a:custGeom>
                <a:avLst/>
                <a:gdLst>
                  <a:gd name="T0" fmla="*/ 35 w 70"/>
                  <a:gd name="T1" fmla="*/ 141 h 141"/>
                  <a:gd name="T2" fmla="*/ 0 w 70"/>
                  <a:gd name="T3" fmla="*/ 106 h 141"/>
                  <a:gd name="T4" fmla="*/ 0 w 70"/>
                  <a:gd name="T5" fmla="*/ 36 h 141"/>
                  <a:gd name="T6" fmla="*/ 35 w 70"/>
                  <a:gd name="T7" fmla="*/ 0 h 141"/>
                  <a:gd name="T8" fmla="*/ 70 w 70"/>
                  <a:gd name="T9" fmla="*/ 36 h 141"/>
                  <a:gd name="T10" fmla="*/ 70 w 70"/>
                  <a:gd name="T11" fmla="*/ 106 h 141"/>
                  <a:gd name="T12" fmla="*/ 35 w 70"/>
                  <a:gd name="T13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" h="141">
                    <a:moveTo>
                      <a:pt x="35" y="141"/>
                    </a:moveTo>
                    <a:cubicBezTo>
                      <a:pt x="15" y="141"/>
                      <a:pt x="0" y="126"/>
                      <a:pt x="0" y="10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16"/>
                      <a:pt x="15" y="0"/>
                      <a:pt x="35" y="0"/>
                    </a:cubicBezTo>
                    <a:cubicBezTo>
                      <a:pt x="54" y="0"/>
                      <a:pt x="70" y="16"/>
                      <a:pt x="70" y="36"/>
                    </a:cubicBezTo>
                    <a:cubicBezTo>
                      <a:pt x="70" y="106"/>
                      <a:pt x="70" y="106"/>
                      <a:pt x="70" y="106"/>
                    </a:cubicBezTo>
                    <a:cubicBezTo>
                      <a:pt x="70" y="126"/>
                      <a:pt x="54" y="141"/>
                      <a:pt x="35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6" name="Freeform 58">
                <a:extLst>
                  <a:ext uri="{FF2B5EF4-FFF2-40B4-BE49-F238E27FC236}">
                    <a16:creationId xmlns:a16="http://schemas.microsoft.com/office/drawing/2014/main" id="{2DF0BB15-C98C-4AA8-8CA4-6C02773533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77988" y="2389188"/>
                <a:ext cx="150813" cy="301625"/>
              </a:xfrm>
              <a:custGeom>
                <a:avLst/>
                <a:gdLst>
                  <a:gd name="T0" fmla="*/ 35 w 70"/>
                  <a:gd name="T1" fmla="*/ 141 h 141"/>
                  <a:gd name="T2" fmla="*/ 0 w 70"/>
                  <a:gd name="T3" fmla="*/ 106 h 141"/>
                  <a:gd name="T4" fmla="*/ 0 w 70"/>
                  <a:gd name="T5" fmla="*/ 36 h 141"/>
                  <a:gd name="T6" fmla="*/ 35 w 70"/>
                  <a:gd name="T7" fmla="*/ 0 h 141"/>
                  <a:gd name="T8" fmla="*/ 70 w 70"/>
                  <a:gd name="T9" fmla="*/ 36 h 141"/>
                  <a:gd name="T10" fmla="*/ 70 w 70"/>
                  <a:gd name="T11" fmla="*/ 106 h 141"/>
                  <a:gd name="T12" fmla="*/ 35 w 70"/>
                  <a:gd name="T13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" h="141">
                    <a:moveTo>
                      <a:pt x="35" y="141"/>
                    </a:moveTo>
                    <a:cubicBezTo>
                      <a:pt x="16" y="141"/>
                      <a:pt x="0" y="126"/>
                      <a:pt x="0" y="10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16"/>
                      <a:pt x="16" y="0"/>
                      <a:pt x="35" y="0"/>
                    </a:cubicBezTo>
                    <a:cubicBezTo>
                      <a:pt x="55" y="0"/>
                      <a:pt x="70" y="16"/>
                      <a:pt x="70" y="36"/>
                    </a:cubicBezTo>
                    <a:cubicBezTo>
                      <a:pt x="70" y="106"/>
                      <a:pt x="70" y="106"/>
                      <a:pt x="70" y="106"/>
                    </a:cubicBezTo>
                    <a:cubicBezTo>
                      <a:pt x="70" y="126"/>
                      <a:pt x="55" y="141"/>
                      <a:pt x="35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7" name="Freeform 59">
                <a:extLst>
                  <a:ext uri="{FF2B5EF4-FFF2-40B4-BE49-F238E27FC236}">
                    <a16:creationId xmlns:a16="http://schemas.microsoft.com/office/drawing/2014/main" id="{EE60964F-B5B5-4F96-973D-102C0B2B7B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4775" y="2843213"/>
                <a:ext cx="150813" cy="303213"/>
              </a:xfrm>
              <a:custGeom>
                <a:avLst/>
                <a:gdLst>
                  <a:gd name="T0" fmla="*/ 35 w 70"/>
                  <a:gd name="T1" fmla="*/ 141 h 141"/>
                  <a:gd name="T2" fmla="*/ 0 w 70"/>
                  <a:gd name="T3" fmla="*/ 106 h 141"/>
                  <a:gd name="T4" fmla="*/ 0 w 70"/>
                  <a:gd name="T5" fmla="*/ 35 h 141"/>
                  <a:gd name="T6" fmla="*/ 35 w 70"/>
                  <a:gd name="T7" fmla="*/ 0 h 141"/>
                  <a:gd name="T8" fmla="*/ 70 w 70"/>
                  <a:gd name="T9" fmla="*/ 35 h 141"/>
                  <a:gd name="T10" fmla="*/ 70 w 70"/>
                  <a:gd name="T11" fmla="*/ 106 h 141"/>
                  <a:gd name="T12" fmla="*/ 35 w 70"/>
                  <a:gd name="T13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" h="141">
                    <a:moveTo>
                      <a:pt x="35" y="141"/>
                    </a:moveTo>
                    <a:cubicBezTo>
                      <a:pt x="15" y="141"/>
                      <a:pt x="0" y="126"/>
                      <a:pt x="0" y="10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5" y="0"/>
                      <a:pt x="35" y="0"/>
                    </a:cubicBezTo>
                    <a:cubicBezTo>
                      <a:pt x="54" y="0"/>
                      <a:pt x="70" y="16"/>
                      <a:pt x="70" y="35"/>
                    </a:cubicBezTo>
                    <a:cubicBezTo>
                      <a:pt x="70" y="106"/>
                      <a:pt x="70" y="106"/>
                      <a:pt x="70" y="106"/>
                    </a:cubicBezTo>
                    <a:cubicBezTo>
                      <a:pt x="70" y="126"/>
                      <a:pt x="54" y="141"/>
                      <a:pt x="35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8" name="Freeform 60">
                <a:extLst>
                  <a:ext uri="{FF2B5EF4-FFF2-40B4-BE49-F238E27FC236}">
                    <a16:creationId xmlns:a16="http://schemas.microsoft.com/office/drawing/2014/main" id="{E5B50DB9-F2F4-484E-AABB-4522A2082C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77988" y="2843213"/>
                <a:ext cx="150813" cy="303213"/>
              </a:xfrm>
              <a:custGeom>
                <a:avLst/>
                <a:gdLst>
                  <a:gd name="T0" fmla="*/ 35 w 70"/>
                  <a:gd name="T1" fmla="*/ 141 h 141"/>
                  <a:gd name="T2" fmla="*/ 0 w 70"/>
                  <a:gd name="T3" fmla="*/ 106 h 141"/>
                  <a:gd name="T4" fmla="*/ 0 w 70"/>
                  <a:gd name="T5" fmla="*/ 35 h 141"/>
                  <a:gd name="T6" fmla="*/ 35 w 70"/>
                  <a:gd name="T7" fmla="*/ 0 h 141"/>
                  <a:gd name="T8" fmla="*/ 70 w 70"/>
                  <a:gd name="T9" fmla="*/ 35 h 141"/>
                  <a:gd name="T10" fmla="*/ 70 w 70"/>
                  <a:gd name="T11" fmla="*/ 106 h 141"/>
                  <a:gd name="T12" fmla="*/ 35 w 70"/>
                  <a:gd name="T13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" h="141">
                    <a:moveTo>
                      <a:pt x="35" y="141"/>
                    </a:moveTo>
                    <a:cubicBezTo>
                      <a:pt x="16" y="141"/>
                      <a:pt x="0" y="126"/>
                      <a:pt x="0" y="10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6" y="0"/>
                      <a:pt x="35" y="0"/>
                    </a:cubicBezTo>
                    <a:cubicBezTo>
                      <a:pt x="55" y="0"/>
                      <a:pt x="70" y="16"/>
                      <a:pt x="70" y="35"/>
                    </a:cubicBezTo>
                    <a:cubicBezTo>
                      <a:pt x="70" y="106"/>
                      <a:pt x="70" y="106"/>
                      <a:pt x="70" y="106"/>
                    </a:cubicBezTo>
                    <a:cubicBezTo>
                      <a:pt x="70" y="126"/>
                      <a:pt x="55" y="141"/>
                      <a:pt x="35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9" name="Freeform 61">
                <a:extLst>
                  <a:ext uri="{FF2B5EF4-FFF2-40B4-BE49-F238E27FC236}">
                    <a16:creationId xmlns:a16="http://schemas.microsoft.com/office/drawing/2014/main" id="{8676B9B8-141E-4216-B1D3-36E4741E27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4775" y="3298825"/>
                <a:ext cx="150813" cy="303213"/>
              </a:xfrm>
              <a:custGeom>
                <a:avLst/>
                <a:gdLst>
                  <a:gd name="T0" fmla="*/ 35 w 70"/>
                  <a:gd name="T1" fmla="*/ 141 h 141"/>
                  <a:gd name="T2" fmla="*/ 0 w 70"/>
                  <a:gd name="T3" fmla="*/ 106 h 141"/>
                  <a:gd name="T4" fmla="*/ 0 w 70"/>
                  <a:gd name="T5" fmla="*/ 35 h 141"/>
                  <a:gd name="T6" fmla="*/ 35 w 70"/>
                  <a:gd name="T7" fmla="*/ 0 h 141"/>
                  <a:gd name="T8" fmla="*/ 70 w 70"/>
                  <a:gd name="T9" fmla="*/ 35 h 141"/>
                  <a:gd name="T10" fmla="*/ 70 w 70"/>
                  <a:gd name="T11" fmla="*/ 106 h 141"/>
                  <a:gd name="T12" fmla="*/ 35 w 70"/>
                  <a:gd name="T13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" h="141">
                    <a:moveTo>
                      <a:pt x="35" y="141"/>
                    </a:moveTo>
                    <a:cubicBezTo>
                      <a:pt x="15" y="141"/>
                      <a:pt x="0" y="125"/>
                      <a:pt x="0" y="10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5" y="0"/>
                      <a:pt x="35" y="0"/>
                    </a:cubicBezTo>
                    <a:cubicBezTo>
                      <a:pt x="54" y="0"/>
                      <a:pt x="70" y="16"/>
                      <a:pt x="70" y="35"/>
                    </a:cubicBezTo>
                    <a:cubicBezTo>
                      <a:pt x="70" y="106"/>
                      <a:pt x="70" y="106"/>
                      <a:pt x="70" y="106"/>
                    </a:cubicBezTo>
                    <a:cubicBezTo>
                      <a:pt x="70" y="125"/>
                      <a:pt x="54" y="141"/>
                      <a:pt x="35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0" name="Freeform 62">
                <a:extLst>
                  <a:ext uri="{FF2B5EF4-FFF2-40B4-BE49-F238E27FC236}">
                    <a16:creationId xmlns:a16="http://schemas.microsoft.com/office/drawing/2014/main" id="{002850B2-BA1F-4C32-9F9A-C4B9F8E541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77988" y="3298825"/>
                <a:ext cx="150813" cy="303213"/>
              </a:xfrm>
              <a:custGeom>
                <a:avLst/>
                <a:gdLst>
                  <a:gd name="T0" fmla="*/ 35 w 70"/>
                  <a:gd name="T1" fmla="*/ 141 h 141"/>
                  <a:gd name="T2" fmla="*/ 0 w 70"/>
                  <a:gd name="T3" fmla="*/ 106 h 141"/>
                  <a:gd name="T4" fmla="*/ 0 w 70"/>
                  <a:gd name="T5" fmla="*/ 35 h 141"/>
                  <a:gd name="T6" fmla="*/ 35 w 70"/>
                  <a:gd name="T7" fmla="*/ 0 h 141"/>
                  <a:gd name="T8" fmla="*/ 70 w 70"/>
                  <a:gd name="T9" fmla="*/ 35 h 141"/>
                  <a:gd name="T10" fmla="*/ 70 w 70"/>
                  <a:gd name="T11" fmla="*/ 106 h 141"/>
                  <a:gd name="T12" fmla="*/ 35 w 70"/>
                  <a:gd name="T13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" h="141">
                    <a:moveTo>
                      <a:pt x="35" y="141"/>
                    </a:moveTo>
                    <a:cubicBezTo>
                      <a:pt x="16" y="141"/>
                      <a:pt x="0" y="125"/>
                      <a:pt x="0" y="10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6" y="0"/>
                      <a:pt x="35" y="0"/>
                    </a:cubicBezTo>
                    <a:cubicBezTo>
                      <a:pt x="55" y="0"/>
                      <a:pt x="70" y="16"/>
                      <a:pt x="70" y="35"/>
                    </a:cubicBezTo>
                    <a:cubicBezTo>
                      <a:pt x="70" y="106"/>
                      <a:pt x="70" y="106"/>
                      <a:pt x="70" y="106"/>
                    </a:cubicBezTo>
                    <a:cubicBezTo>
                      <a:pt x="70" y="125"/>
                      <a:pt x="55" y="141"/>
                      <a:pt x="35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1" name="Freeform 63">
                <a:extLst>
                  <a:ext uri="{FF2B5EF4-FFF2-40B4-BE49-F238E27FC236}">
                    <a16:creationId xmlns:a16="http://schemas.microsoft.com/office/drawing/2014/main" id="{A58B6B84-E501-4DF7-A81A-D6728BB756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4775" y="3754438"/>
                <a:ext cx="150813" cy="301625"/>
              </a:xfrm>
              <a:custGeom>
                <a:avLst/>
                <a:gdLst>
                  <a:gd name="T0" fmla="*/ 35 w 70"/>
                  <a:gd name="T1" fmla="*/ 141 h 141"/>
                  <a:gd name="T2" fmla="*/ 0 w 70"/>
                  <a:gd name="T3" fmla="*/ 106 h 141"/>
                  <a:gd name="T4" fmla="*/ 0 w 70"/>
                  <a:gd name="T5" fmla="*/ 35 h 141"/>
                  <a:gd name="T6" fmla="*/ 35 w 70"/>
                  <a:gd name="T7" fmla="*/ 0 h 141"/>
                  <a:gd name="T8" fmla="*/ 70 w 70"/>
                  <a:gd name="T9" fmla="*/ 35 h 141"/>
                  <a:gd name="T10" fmla="*/ 70 w 70"/>
                  <a:gd name="T11" fmla="*/ 106 h 141"/>
                  <a:gd name="T12" fmla="*/ 35 w 70"/>
                  <a:gd name="T13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" h="141">
                    <a:moveTo>
                      <a:pt x="35" y="141"/>
                    </a:moveTo>
                    <a:cubicBezTo>
                      <a:pt x="15" y="141"/>
                      <a:pt x="0" y="125"/>
                      <a:pt x="0" y="10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5" y="0"/>
                      <a:pt x="35" y="0"/>
                    </a:cubicBezTo>
                    <a:cubicBezTo>
                      <a:pt x="54" y="0"/>
                      <a:pt x="70" y="16"/>
                      <a:pt x="70" y="35"/>
                    </a:cubicBezTo>
                    <a:cubicBezTo>
                      <a:pt x="70" y="106"/>
                      <a:pt x="70" y="106"/>
                      <a:pt x="70" y="106"/>
                    </a:cubicBezTo>
                    <a:cubicBezTo>
                      <a:pt x="70" y="125"/>
                      <a:pt x="54" y="141"/>
                      <a:pt x="35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2" name="Freeform 64">
                <a:extLst>
                  <a:ext uri="{FF2B5EF4-FFF2-40B4-BE49-F238E27FC236}">
                    <a16:creationId xmlns:a16="http://schemas.microsoft.com/office/drawing/2014/main" id="{003E4711-3EFB-4677-82DB-8F26DFA334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77988" y="3754438"/>
                <a:ext cx="150813" cy="301625"/>
              </a:xfrm>
              <a:custGeom>
                <a:avLst/>
                <a:gdLst>
                  <a:gd name="T0" fmla="*/ 35 w 70"/>
                  <a:gd name="T1" fmla="*/ 141 h 141"/>
                  <a:gd name="T2" fmla="*/ 0 w 70"/>
                  <a:gd name="T3" fmla="*/ 106 h 141"/>
                  <a:gd name="T4" fmla="*/ 0 w 70"/>
                  <a:gd name="T5" fmla="*/ 35 h 141"/>
                  <a:gd name="T6" fmla="*/ 35 w 70"/>
                  <a:gd name="T7" fmla="*/ 0 h 141"/>
                  <a:gd name="T8" fmla="*/ 70 w 70"/>
                  <a:gd name="T9" fmla="*/ 35 h 141"/>
                  <a:gd name="T10" fmla="*/ 70 w 70"/>
                  <a:gd name="T11" fmla="*/ 106 h 141"/>
                  <a:gd name="T12" fmla="*/ 35 w 70"/>
                  <a:gd name="T13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" h="141">
                    <a:moveTo>
                      <a:pt x="35" y="141"/>
                    </a:moveTo>
                    <a:cubicBezTo>
                      <a:pt x="16" y="141"/>
                      <a:pt x="0" y="125"/>
                      <a:pt x="0" y="10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6" y="0"/>
                      <a:pt x="35" y="0"/>
                    </a:cubicBezTo>
                    <a:cubicBezTo>
                      <a:pt x="55" y="0"/>
                      <a:pt x="70" y="16"/>
                      <a:pt x="70" y="35"/>
                    </a:cubicBezTo>
                    <a:cubicBezTo>
                      <a:pt x="70" y="106"/>
                      <a:pt x="70" y="106"/>
                      <a:pt x="70" y="106"/>
                    </a:cubicBezTo>
                    <a:cubicBezTo>
                      <a:pt x="70" y="125"/>
                      <a:pt x="55" y="141"/>
                      <a:pt x="35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3" name="Freeform 65">
                <a:extLst>
                  <a:ext uri="{FF2B5EF4-FFF2-40B4-BE49-F238E27FC236}">
                    <a16:creationId xmlns:a16="http://schemas.microsoft.com/office/drawing/2014/main" id="{54EDBF45-9B95-4F97-85C9-CFCBF0F55A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90800" y="2389188"/>
                <a:ext cx="150813" cy="301625"/>
              </a:xfrm>
              <a:custGeom>
                <a:avLst/>
                <a:gdLst>
                  <a:gd name="T0" fmla="*/ 35 w 70"/>
                  <a:gd name="T1" fmla="*/ 141 h 141"/>
                  <a:gd name="T2" fmla="*/ 0 w 70"/>
                  <a:gd name="T3" fmla="*/ 106 h 141"/>
                  <a:gd name="T4" fmla="*/ 0 w 70"/>
                  <a:gd name="T5" fmla="*/ 36 h 141"/>
                  <a:gd name="T6" fmla="*/ 35 w 70"/>
                  <a:gd name="T7" fmla="*/ 0 h 141"/>
                  <a:gd name="T8" fmla="*/ 70 w 70"/>
                  <a:gd name="T9" fmla="*/ 36 h 141"/>
                  <a:gd name="T10" fmla="*/ 70 w 70"/>
                  <a:gd name="T11" fmla="*/ 106 h 141"/>
                  <a:gd name="T12" fmla="*/ 35 w 70"/>
                  <a:gd name="T13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" h="141">
                    <a:moveTo>
                      <a:pt x="35" y="141"/>
                    </a:moveTo>
                    <a:cubicBezTo>
                      <a:pt x="15" y="141"/>
                      <a:pt x="0" y="126"/>
                      <a:pt x="0" y="10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16"/>
                      <a:pt x="15" y="0"/>
                      <a:pt x="35" y="0"/>
                    </a:cubicBezTo>
                    <a:cubicBezTo>
                      <a:pt x="54" y="0"/>
                      <a:pt x="70" y="16"/>
                      <a:pt x="70" y="36"/>
                    </a:cubicBezTo>
                    <a:cubicBezTo>
                      <a:pt x="70" y="106"/>
                      <a:pt x="70" y="106"/>
                      <a:pt x="70" y="106"/>
                    </a:cubicBezTo>
                    <a:cubicBezTo>
                      <a:pt x="70" y="126"/>
                      <a:pt x="54" y="141"/>
                      <a:pt x="35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4" name="Freeform 66">
                <a:extLst>
                  <a:ext uri="{FF2B5EF4-FFF2-40B4-BE49-F238E27FC236}">
                    <a16:creationId xmlns:a16="http://schemas.microsoft.com/office/drawing/2014/main" id="{001C1134-072F-44D2-8B62-8F213B3EAB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17813" y="1630363"/>
                <a:ext cx="152400" cy="303213"/>
              </a:xfrm>
              <a:custGeom>
                <a:avLst/>
                <a:gdLst>
                  <a:gd name="T0" fmla="*/ 36 w 71"/>
                  <a:gd name="T1" fmla="*/ 141 h 141"/>
                  <a:gd name="T2" fmla="*/ 0 w 71"/>
                  <a:gd name="T3" fmla="*/ 106 h 141"/>
                  <a:gd name="T4" fmla="*/ 0 w 71"/>
                  <a:gd name="T5" fmla="*/ 35 h 141"/>
                  <a:gd name="T6" fmla="*/ 36 w 71"/>
                  <a:gd name="T7" fmla="*/ 0 h 141"/>
                  <a:gd name="T8" fmla="*/ 71 w 71"/>
                  <a:gd name="T9" fmla="*/ 35 h 141"/>
                  <a:gd name="T10" fmla="*/ 71 w 71"/>
                  <a:gd name="T11" fmla="*/ 106 h 141"/>
                  <a:gd name="T12" fmla="*/ 36 w 71"/>
                  <a:gd name="T13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1" h="141">
                    <a:moveTo>
                      <a:pt x="36" y="141"/>
                    </a:moveTo>
                    <a:cubicBezTo>
                      <a:pt x="16" y="141"/>
                      <a:pt x="0" y="126"/>
                      <a:pt x="0" y="10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6" y="0"/>
                      <a:pt x="36" y="0"/>
                    </a:cubicBezTo>
                    <a:cubicBezTo>
                      <a:pt x="55" y="0"/>
                      <a:pt x="71" y="16"/>
                      <a:pt x="71" y="35"/>
                    </a:cubicBezTo>
                    <a:cubicBezTo>
                      <a:pt x="71" y="106"/>
                      <a:pt x="71" y="106"/>
                      <a:pt x="71" y="106"/>
                    </a:cubicBezTo>
                    <a:cubicBezTo>
                      <a:pt x="71" y="126"/>
                      <a:pt x="55" y="141"/>
                      <a:pt x="36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5" name="Freeform 67">
                <a:extLst>
                  <a:ext uri="{FF2B5EF4-FFF2-40B4-BE49-F238E27FC236}">
                    <a16:creationId xmlns:a16="http://schemas.microsoft.com/office/drawing/2014/main" id="{665703C5-E921-4704-B9AB-88893A8A85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17813" y="569913"/>
                <a:ext cx="152400" cy="303213"/>
              </a:xfrm>
              <a:custGeom>
                <a:avLst/>
                <a:gdLst>
                  <a:gd name="T0" fmla="*/ 36 w 71"/>
                  <a:gd name="T1" fmla="*/ 141 h 141"/>
                  <a:gd name="T2" fmla="*/ 0 w 71"/>
                  <a:gd name="T3" fmla="*/ 106 h 141"/>
                  <a:gd name="T4" fmla="*/ 0 w 71"/>
                  <a:gd name="T5" fmla="*/ 35 h 141"/>
                  <a:gd name="T6" fmla="*/ 36 w 71"/>
                  <a:gd name="T7" fmla="*/ 0 h 141"/>
                  <a:gd name="T8" fmla="*/ 71 w 71"/>
                  <a:gd name="T9" fmla="*/ 35 h 141"/>
                  <a:gd name="T10" fmla="*/ 71 w 71"/>
                  <a:gd name="T11" fmla="*/ 106 h 141"/>
                  <a:gd name="T12" fmla="*/ 36 w 71"/>
                  <a:gd name="T13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1" h="141">
                    <a:moveTo>
                      <a:pt x="36" y="141"/>
                    </a:moveTo>
                    <a:cubicBezTo>
                      <a:pt x="16" y="141"/>
                      <a:pt x="0" y="125"/>
                      <a:pt x="0" y="10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6" y="0"/>
                      <a:pt x="36" y="0"/>
                    </a:cubicBezTo>
                    <a:cubicBezTo>
                      <a:pt x="55" y="0"/>
                      <a:pt x="71" y="16"/>
                      <a:pt x="71" y="35"/>
                    </a:cubicBezTo>
                    <a:cubicBezTo>
                      <a:pt x="71" y="106"/>
                      <a:pt x="71" y="106"/>
                      <a:pt x="71" y="106"/>
                    </a:cubicBezTo>
                    <a:cubicBezTo>
                      <a:pt x="71" y="125"/>
                      <a:pt x="55" y="141"/>
                      <a:pt x="36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6" name="Freeform 68">
                <a:extLst>
                  <a:ext uri="{FF2B5EF4-FFF2-40B4-BE49-F238E27FC236}">
                    <a16:creationId xmlns:a16="http://schemas.microsoft.com/office/drawing/2014/main" id="{42FB399A-662E-40A5-9FD0-2E62D77D7A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44825" y="2389188"/>
                <a:ext cx="153988" cy="301625"/>
              </a:xfrm>
              <a:custGeom>
                <a:avLst/>
                <a:gdLst>
                  <a:gd name="T0" fmla="*/ 36 w 71"/>
                  <a:gd name="T1" fmla="*/ 141 h 141"/>
                  <a:gd name="T2" fmla="*/ 0 w 71"/>
                  <a:gd name="T3" fmla="*/ 106 h 141"/>
                  <a:gd name="T4" fmla="*/ 0 w 71"/>
                  <a:gd name="T5" fmla="*/ 36 h 141"/>
                  <a:gd name="T6" fmla="*/ 36 w 71"/>
                  <a:gd name="T7" fmla="*/ 0 h 141"/>
                  <a:gd name="T8" fmla="*/ 71 w 71"/>
                  <a:gd name="T9" fmla="*/ 36 h 141"/>
                  <a:gd name="T10" fmla="*/ 71 w 71"/>
                  <a:gd name="T11" fmla="*/ 106 h 141"/>
                  <a:gd name="T12" fmla="*/ 36 w 71"/>
                  <a:gd name="T13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1" h="141">
                    <a:moveTo>
                      <a:pt x="36" y="141"/>
                    </a:moveTo>
                    <a:cubicBezTo>
                      <a:pt x="16" y="141"/>
                      <a:pt x="0" y="126"/>
                      <a:pt x="0" y="10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16"/>
                      <a:pt x="16" y="0"/>
                      <a:pt x="36" y="0"/>
                    </a:cubicBezTo>
                    <a:cubicBezTo>
                      <a:pt x="55" y="0"/>
                      <a:pt x="71" y="16"/>
                      <a:pt x="71" y="36"/>
                    </a:cubicBezTo>
                    <a:cubicBezTo>
                      <a:pt x="71" y="106"/>
                      <a:pt x="71" y="106"/>
                      <a:pt x="71" y="106"/>
                    </a:cubicBezTo>
                    <a:cubicBezTo>
                      <a:pt x="71" y="126"/>
                      <a:pt x="55" y="141"/>
                      <a:pt x="36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7" name="Freeform 69">
                <a:extLst>
                  <a:ext uri="{FF2B5EF4-FFF2-40B4-BE49-F238E27FC236}">
                    <a16:creationId xmlns:a16="http://schemas.microsoft.com/office/drawing/2014/main" id="{6293E8DB-63C0-446E-90CA-9CCC012D66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90800" y="2843213"/>
                <a:ext cx="150813" cy="303213"/>
              </a:xfrm>
              <a:custGeom>
                <a:avLst/>
                <a:gdLst>
                  <a:gd name="T0" fmla="*/ 35 w 70"/>
                  <a:gd name="T1" fmla="*/ 141 h 141"/>
                  <a:gd name="T2" fmla="*/ 0 w 70"/>
                  <a:gd name="T3" fmla="*/ 106 h 141"/>
                  <a:gd name="T4" fmla="*/ 0 w 70"/>
                  <a:gd name="T5" fmla="*/ 35 h 141"/>
                  <a:gd name="T6" fmla="*/ 35 w 70"/>
                  <a:gd name="T7" fmla="*/ 0 h 141"/>
                  <a:gd name="T8" fmla="*/ 70 w 70"/>
                  <a:gd name="T9" fmla="*/ 35 h 141"/>
                  <a:gd name="T10" fmla="*/ 70 w 70"/>
                  <a:gd name="T11" fmla="*/ 106 h 141"/>
                  <a:gd name="T12" fmla="*/ 35 w 70"/>
                  <a:gd name="T13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" h="141">
                    <a:moveTo>
                      <a:pt x="35" y="141"/>
                    </a:moveTo>
                    <a:cubicBezTo>
                      <a:pt x="15" y="141"/>
                      <a:pt x="0" y="126"/>
                      <a:pt x="0" y="10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5" y="0"/>
                      <a:pt x="35" y="0"/>
                    </a:cubicBezTo>
                    <a:cubicBezTo>
                      <a:pt x="54" y="0"/>
                      <a:pt x="70" y="16"/>
                      <a:pt x="70" y="35"/>
                    </a:cubicBezTo>
                    <a:cubicBezTo>
                      <a:pt x="70" y="106"/>
                      <a:pt x="70" y="106"/>
                      <a:pt x="70" y="106"/>
                    </a:cubicBezTo>
                    <a:cubicBezTo>
                      <a:pt x="70" y="126"/>
                      <a:pt x="54" y="141"/>
                      <a:pt x="35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8" name="Freeform 70">
                <a:extLst>
                  <a:ext uri="{FF2B5EF4-FFF2-40B4-BE49-F238E27FC236}">
                    <a16:creationId xmlns:a16="http://schemas.microsoft.com/office/drawing/2014/main" id="{2C797C2A-960D-473C-B7EE-BFBF5068B4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44825" y="2843213"/>
                <a:ext cx="153988" cy="303213"/>
              </a:xfrm>
              <a:custGeom>
                <a:avLst/>
                <a:gdLst>
                  <a:gd name="T0" fmla="*/ 36 w 71"/>
                  <a:gd name="T1" fmla="*/ 141 h 141"/>
                  <a:gd name="T2" fmla="*/ 0 w 71"/>
                  <a:gd name="T3" fmla="*/ 106 h 141"/>
                  <a:gd name="T4" fmla="*/ 0 w 71"/>
                  <a:gd name="T5" fmla="*/ 35 h 141"/>
                  <a:gd name="T6" fmla="*/ 36 w 71"/>
                  <a:gd name="T7" fmla="*/ 0 h 141"/>
                  <a:gd name="T8" fmla="*/ 71 w 71"/>
                  <a:gd name="T9" fmla="*/ 35 h 141"/>
                  <a:gd name="T10" fmla="*/ 71 w 71"/>
                  <a:gd name="T11" fmla="*/ 106 h 141"/>
                  <a:gd name="T12" fmla="*/ 36 w 71"/>
                  <a:gd name="T13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1" h="141">
                    <a:moveTo>
                      <a:pt x="36" y="141"/>
                    </a:moveTo>
                    <a:cubicBezTo>
                      <a:pt x="16" y="141"/>
                      <a:pt x="0" y="126"/>
                      <a:pt x="0" y="10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6" y="0"/>
                      <a:pt x="36" y="0"/>
                    </a:cubicBezTo>
                    <a:cubicBezTo>
                      <a:pt x="55" y="0"/>
                      <a:pt x="71" y="16"/>
                      <a:pt x="71" y="35"/>
                    </a:cubicBezTo>
                    <a:cubicBezTo>
                      <a:pt x="71" y="106"/>
                      <a:pt x="71" y="106"/>
                      <a:pt x="71" y="106"/>
                    </a:cubicBezTo>
                    <a:cubicBezTo>
                      <a:pt x="71" y="126"/>
                      <a:pt x="55" y="141"/>
                      <a:pt x="36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9" name="Freeform 71">
                <a:extLst>
                  <a:ext uri="{FF2B5EF4-FFF2-40B4-BE49-F238E27FC236}">
                    <a16:creationId xmlns:a16="http://schemas.microsoft.com/office/drawing/2014/main" id="{C9A3E86E-E9A9-4154-AA6C-2908FE096A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90800" y="3298825"/>
                <a:ext cx="150813" cy="303213"/>
              </a:xfrm>
              <a:custGeom>
                <a:avLst/>
                <a:gdLst>
                  <a:gd name="T0" fmla="*/ 35 w 70"/>
                  <a:gd name="T1" fmla="*/ 141 h 141"/>
                  <a:gd name="T2" fmla="*/ 0 w 70"/>
                  <a:gd name="T3" fmla="*/ 106 h 141"/>
                  <a:gd name="T4" fmla="*/ 0 w 70"/>
                  <a:gd name="T5" fmla="*/ 35 h 141"/>
                  <a:gd name="T6" fmla="*/ 35 w 70"/>
                  <a:gd name="T7" fmla="*/ 0 h 141"/>
                  <a:gd name="T8" fmla="*/ 70 w 70"/>
                  <a:gd name="T9" fmla="*/ 35 h 141"/>
                  <a:gd name="T10" fmla="*/ 70 w 70"/>
                  <a:gd name="T11" fmla="*/ 106 h 141"/>
                  <a:gd name="T12" fmla="*/ 35 w 70"/>
                  <a:gd name="T13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" h="141">
                    <a:moveTo>
                      <a:pt x="35" y="141"/>
                    </a:moveTo>
                    <a:cubicBezTo>
                      <a:pt x="15" y="141"/>
                      <a:pt x="0" y="125"/>
                      <a:pt x="0" y="10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5" y="0"/>
                      <a:pt x="35" y="0"/>
                    </a:cubicBezTo>
                    <a:cubicBezTo>
                      <a:pt x="54" y="0"/>
                      <a:pt x="70" y="16"/>
                      <a:pt x="70" y="35"/>
                    </a:cubicBezTo>
                    <a:cubicBezTo>
                      <a:pt x="70" y="106"/>
                      <a:pt x="70" y="106"/>
                      <a:pt x="70" y="106"/>
                    </a:cubicBezTo>
                    <a:cubicBezTo>
                      <a:pt x="70" y="125"/>
                      <a:pt x="54" y="141"/>
                      <a:pt x="35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0" name="Freeform 72">
                <a:extLst>
                  <a:ext uri="{FF2B5EF4-FFF2-40B4-BE49-F238E27FC236}">
                    <a16:creationId xmlns:a16="http://schemas.microsoft.com/office/drawing/2014/main" id="{6CDCC290-C972-4118-B7D1-1104F17FDA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44825" y="3298825"/>
                <a:ext cx="153988" cy="303213"/>
              </a:xfrm>
              <a:custGeom>
                <a:avLst/>
                <a:gdLst>
                  <a:gd name="T0" fmla="*/ 36 w 71"/>
                  <a:gd name="T1" fmla="*/ 141 h 141"/>
                  <a:gd name="T2" fmla="*/ 0 w 71"/>
                  <a:gd name="T3" fmla="*/ 106 h 141"/>
                  <a:gd name="T4" fmla="*/ 0 w 71"/>
                  <a:gd name="T5" fmla="*/ 35 h 141"/>
                  <a:gd name="T6" fmla="*/ 36 w 71"/>
                  <a:gd name="T7" fmla="*/ 0 h 141"/>
                  <a:gd name="T8" fmla="*/ 71 w 71"/>
                  <a:gd name="T9" fmla="*/ 35 h 141"/>
                  <a:gd name="T10" fmla="*/ 71 w 71"/>
                  <a:gd name="T11" fmla="*/ 106 h 141"/>
                  <a:gd name="T12" fmla="*/ 36 w 71"/>
                  <a:gd name="T13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1" h="141">
                    <a:moveTo>
                      <a:pt x="36" y="141"/>
                    </a:moveTo>
                    <a:cubicBezTo>
                      <a:pt x="16" y="141"/>
                      <a:pt x="0" y="125"/>
                      <a:pt x="0" y="10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6" y="0"/>
                      <a:pt x="36" y="0"/>
                    </a:cubicBezTo>
                    <a:cubicBezTo>
                      <a:pt x="55" y="0"/>
                      <a:pt x="71" y="16"/>
                      <a:pt x="71" y="35"/>
                    </a:cubicBezTo>
                    <a:cubicBezTo>
                      <a:pt x="71" y="106"/>
                      <a:pt x="71" y="106"/>
                      <a:pt x="71" y="106"/>
                    </a:cubicBezTo>
                    <a:cubicBezTo>
                      <a:pt x="71" y="125"/>
                      <a:pt x="55" y="141"/>
                      <a:pt x="36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1" name="Freeform 73">
                <a:extLst>
                  <a:ext uri="{FF2B5EF4-FFF2-40B4-BE49-F238E27FC236}">
                    <a16:creationId xmlns:a16="http://schemas.microsoft.com/office/drawing/2014/main" id="{F31E1618-B843-41E0-8514-9D33665624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41613" y="3829050"/>
                <a:ext cx="303213" cy="455613"/>
              </a:xfrm>
              <a:custGeom>
                <a:avLst/>
                <a:gdLst>
                  <a:gd name="T0" fmla="*/ 35 w 141"/>
                  <a:gd name="T1" fmla="*/ 0 h 212"/>
                  <a:gd name="T2" fmla="*/ 106 w 141"/>
                  <a:gd name="T3" fmla="*/ 0 h 212"/>
                  <a:gd name="T4" fmla="*/ 141 w 141"/>
                  <a:gd name="T5" fmla="*/ 35 h 212"/>
                  <a:gd name="T6" fmla="*/ 141 w 141"/>
                  <a:gd name="T7" fmla="*/ 212 h 212"/>
                  <a:gd name="T8" fmla="*/ 0 w 141"/>
                  <a:gd name="T9" fmla="*/ 212 h 212"/>
                  <a:gd name="T10" fmla="*/ 0 w 141"/>
                  <a:gd name="T11" fmla="*/ 35 h 212"/>
                  <a:gd name="T12" fmla="*/ 35 w 141"/>
                  <a:gd name="T13" fmla="*/ 0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1" h="212">
                    <a:moveTo>
                      <a:pt x="35" y="0"/>
                    </a:moveTo>
                    <a:cubicBezTo>
                      <a:pt x="106" y="0"/>
                      <a:pt x="106" y="0"/>
                      <a:pt x="106" y="0"/>
                    </a:cubicBezTo>
                    <a:cubicBezTo>
                      <a:pt x="126" y="0"/>
                      <a:pt x="141" y="16"/>
                      <a:pt x="141" y="35"/>
                    </a:cubicBezTo>
                    <a:cubicBezTo>
                      <a:pt x="141" y="212"/>
                      <a:pt x="141" y="212"/>
                      <a:pt x="141" y="212"/>
                    </a:cubicBezTo>
                    <a:cubicBezTo>
                      <a:pt x="0" y="212"/>
                      <a:pt x="0" y="212"/>
                      <a:pt x="0" y="212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6" y="0"/>
                      <a:pt x="3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2" name="Freeform 74">
                <a:extLst>
                  <a:ext uri="{FF2B5EF4-FFF2-40B4-BE49-F238E27FC236}">
                    <a16:creationId xmlns:a16="http://schemas.microsoft.com/office/drawing/2014/main" id="{F8BE74C5-1F2F-45CC-A0F0-F4727CB3B6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54425" y="2919413"/>
                <a:ext cx="228600" cy="152400"/>
              </a:xfrm>
              <a:custGeom>
                <a:avLst/>
                <a:gdLst>
                  <a:gd name="T0" fmla="*/ 71 w 106"/>
                  <a:gd name="T1" fmla="*/ 71 h 71"/>
                  <a:gd name="T2" fmla="*/ 35 w 106"/>
                  <a:gd name="T3" fmla="*/ 71 h 71"/>
                  <a:gd name="T4" fmla="*/ 0 w 106"/>
                  <a:gd name="T5" fmla="*/ 36 h 71"/>
                  <a:gd name="T6" fmla="*/ 35 w 106"/>
                  <a:gd name="T7" fmla="*/ 0 h 71"/>
                  <a:gd name="T8" fmla="*/ 71 w 106"/>
                  <a:gd name="T9" fmla="*/ 0 h 71"/>
                  <a:gd name="T10" fmla="*/ 106 w 106"/>
                  <a:gd name="T11" fmla="*/ 36 h 71"/>
                  <a:gd name="T12" fmla="*/ 71 w 106"/>
                  <a:gd name="T13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6" h="71">
                    <a:moveTo>
                      <a:pt x="71" y="71"/>
                    </a:moveTo>
                    <a:cubicBezTo>
                      <a:pt x="35" y="71"/>
                      <a:pt x="35" y="71"/>
                      <a:pt x="35" y="71"/>
                    </a:cubicBezTo>
                    <a:cubicBezTo>
                      <a:pt x="16" y="71"/>
                      <a:pt x="0" y="55"/>
                      <a:pt x="0" y="36"/>
                    </a:cubicBezTo>
                    <a:cubicBezTo>
                      <a:pt x="0" y="16"/>
                      <a:pt x="16" y="0"/>
                      <a:pt x="35" y="0"/>
                    </a:cubicBezTo>
                    <a:cubicBezTo>
                      <a:pt x="71" y="0"/>
                      <a:pt x="71" y="0"/>
                      <a:pt x="71" y="0"/>
                    </a:cubicBezTo>
                    <a:cubicBezTo>
                      <a:pt x="90" y="0"/>
                      <a:pt x="106" y="16"/>
                      <a:pt x="106" y="36"/>
                    </a:cubicBezTo>
                    <a:cubicBezTo>
                      <a:pt x="106" y="55"/>
                      <a:pt x="90" y="71"/>
                      <a:pt x="71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3" name="Freeform 75">
                <a:extLst>
                  <a:ext uri="{FF2B5EF4-FFF2-40B4-BE49-F238E27FC236}">
                    <a16:creationId xmlns:a16="http://schemas.microsoft.com/office/drawing/2014/main" id="{2782A147-B683-4387-BE0D-0C4CA1D560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54425" y="3224213"/>
                <a:ext cx="228600" cy="149225"/>
              </a:xfrm>
              <a:custGeom>
                <a:avLst/>
                <a:gdLst>
                  <a:gd name="T0" fmla="*/ 71 w 106"/>
                  <a:gd name="T1" fmla="*/ 70 h 70"/>
                  <a:gd name="T2" fmla="*/ 35 w 106"/>
                  <a:gd name="T3" fmla="*/ 70 h 70"/>
                  <a:gd name="T4" fmla="*/ 0 w 106"/>
                  <a:gd name="T5" fmla="*/ 35 h 70"/>
                  <a:gd name="T6" fmla="*/ 35 w 106"/>
                  <a:gd name="T7" fmla="*/ 0 h 70"/>
                  <a:gd name="T8" fmla="*/ 71 w 106"/>
                  <a:gd name="T9" fmla="*/ 0 h 70"/>
                  <a:gd name="T10" fmla="*/ 106 w 106"/>
                  <a:gd name="T11" fmla="*/ 35 h 70"/>
                  <a:gd name="T12" fmla="*/ 71 w 106"/>
                  <a:gd name="T13" fmla="*/ 7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6" h="70">
                    <a:moveTo>
                      <a:pt x="71" y="70"/>
                    </a:moveTo>
                    <a:cubicBezTo>
                      <a:pt x="35" y="70"/>
                      <a:pt x="35" y="70"/>
                      <a:pt x="35" y="70"/>
                    </a:cubicBezTo>
                    <a:cubicBezTo>
                      <a:pt x="16" y="70"/>
                      <a:pt x="0" y="54"/>
                      <a:pt x="0" y="35"/>
                    </a:cubicBezTo>
                    <a:cubicBezTo>
                      <a:pt x="0" y="15"/>
                      <a:pt x="16" y="0"/>
                      <a:pt x="35" y="0"/>
                    </a:cubicBezTo>
                    <a:cubicBezTo>
                      <a:pt x="71" y="0"/>
                      <a:pt x="71" y="0"/>
                      <a:pt x="71" y="0"/>
                    </a:cubicBezTo>
                    <a:cubicBezTo>
                      <a:pt x="90" y="0"/>
                      <a:pt x="106" y="15"/>
                      <a:pt x="106" y="35"/>
                    </a:cubicBezTo>
                    <a:cubicBezTo>
                      <a:pt x="106" y="54"/>
                      <a:pt x="90" y="70"/>
                      <a:pt x="71" y="7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4" name="Freeform 76">
                <a:extLst>
                  <a:ext uri="{FF2B5EF4-FFF2-40B4-BE49-F238E27FC236}">
                    <a16:creationId xmlns:a16="http://schemas.microsoft.com/office/drawing/2014/main" id="{0555BAE6-67FE-4A09-ACC8-9B3854451F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54425" y="3525838"/>
                <a:ext cx="228600" cy="152400"/>
              </a:xfrm>
              <a:custGeom>
                <a:avLst/>
                <a:gdLst>
                  <a:gd name="T0" fmla="*/ 71 w 106"/>
                  <a:gd name="T1" fmla="*/ 71 h 71"/>
                  <a:gd name="T2" fmla="*/ 35 w 106"/>
                  <a:gd name="T3" fmla="*/ 71 h 71"/>
                  <a:gd name="T4" fmla="*/ 0 w 106"/>
                  <a:gd name="T5" fmla="*/ 35 h 71"/>
                  <a:gd name="T6" fmla="*/ 35 w 106"/>
                  <a:gd name="T7" fmla="*/ 0 h 71"/>
                  <a:gd name="T8" fmla="*/ 71 w 106"/>
                  <a:gd name="T9" fmla="*/ 0 h 71"/>
                  <a:gd name="T10" fmla="*/ 106 w 106"/>
                  <a:gd name="T11" fmla="*/ 35 h 71"/>
                  <a:gd name="T12" fmla="*/ 71 w 106"/>
                  <a:gd name="T13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6" h="71">
                    <a:moveTo>
                      <a:pt x="71" y="71"/>
                    </a:moveTo>
                    <a:cubicBezTo>
                      <a:pt x="35" y="71"/>
                      <a:pt x="35" y="71"/>
                      <a:pt x="35" y="71"/>
                    </a:cubicBezTo>
                    <a:cubicBezTo>
                      <a:pt x="16" y="71"/>
                      <a:pt x="0" y="55"/>
                      <a:pt x="0" y="35"/>
                    </a:cubicBezTo>
                    <a:cubicBezTo>
                      <a:pt x="0" y="16"/>
                      <a:pt x="16" y="0"/>
                      <a:pt x="35" y="0"/>
                    </a:cubicBezTo>
                    <a:cubicBezTo>
                      <a:pt x="71" y="0"/>
                      <a:pt x="71" y="0"/>
                      <a:pt x="71" y="0"/>
                    </a:cubicBezTo>
                    <a:cubicBezTo>
                      <a:pt x="90" y="0"/>
                      <a:pt x="106" y="16"/>
                      <a:pt x="106" y="35"/>
                    </a:cubicBezTo>
                    <a:cubicBezTo>
                      <a:pt x="106" y="55"/>
                      <a:pt x="90" y="71"/>
                      <a:pt x="71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5" name="Freeform 77">
                <a:extLst>
                  <a:ext uri="{FF2B5EF4-FFF2-40B4-BE49-F238E27FC236}">
                    <a16:creationId xmlns:a16="http://schemas.microsoft.com/office/drawing/2014/main" id="{8F348F79-1CF2-4894-9122-4B830248D1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54425" y="3829050"/>
                <a:ext cx="228600" cy="152400"/>
              </a:xfrm>
              <a:custGeom>
                <a:avLst/>
                <a:gdLst>
                  <a:gd name="T0" fmla="*/ 71 w 106"/>
                  <a:gd name="T1" fmla="*/ 71 h 71"/>
                  <a:gd name="T2" fmla="*/ 35 w 106"/>
                  <a:gd name="T3" fmla="*/ 71 h 71"/>
                  <a:gd name="T4" fmla="*/ 0 w 106"/>
                  <a:gd name="T5" fmla="*/ 35 h 71"/>
                  <a:gd name="T6" fmla="*/ 35 w 106"/>
                  <a:gd name="T7" fmla="*/ 0 h 71"/>
                  <a:gd name="T8" fmla="*/ 71 w 106"/>
                  <a:gd name="T9" fmla="*/ 0 h 71"/>
                  <a:gd name="T10" fmla="*/ 106 w 106"/>
                  <a:gd name="T11" fmla="*/ 35 h 71"/>
                  <a:gd name="T12" fmla="*/ 71 w 106"/>
                  <a:gd name="T13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6" h="71">
                    <a:moveTo>
                      <a:pt x="71" y="71"/>
                    </a:moveTo>
                    <a:cubicBezTo>
                      <a:pt x="35" y="71"/>
                      <a:pt x="35" y="71"/>
                      <a:pt x="35" y="71"/>
                    </a:cubicBezTo>
                    <a:cubicBezTo>
                      <a:pt x="16" y="71"/>
                      <a:pt x="0" y="55"/>
                      <a:pt x="0" y="35"/>
                    </a:cubicBezTo>
                    <a:cubicBezTo>
                      <a:pt x="0" y="16"/>
                      <a:pt x="16" y="0"/>
                      <a:pt x="35" y="0"/>
                    </a:cubicBezTo>
                    <a:cubicBezTo>
                      <a:pt x="71" y="0"/>
                      <a:pt x="71" y="0"/>
                      <a:pt x="71" y="0"/>
                    </a:cubicBezTo>
                    <a:cubicBezTo>
                      <a:pt x="90" y="0"/>
                      <a:pt x="106" y="16"/>
                      <a:pt x="106" y="35"/>
                    </a:cubicBezTo>
                    <a:cubicBezTo>
                      <a:pt x="106" y="55"/>
                      <a:pt x="90" y="71"/>
                      <a:pt x="71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6" name="Freeform 78">
                <a:extLst>
                  <a:ext uri="{FF2B5EF4-FFF2-40B4-BE49-F238E27FC236}">
                    <a16:creationId xmlns:a16="http://schemas.microsoft.com/office/drawing/2014/main" id="{D7554A38-CAE4-4B1C-A42C-77AD504F7E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9713" y="2995613"/>
                <a:ext cx="373063" cy="150813"/>
              </a:xfrm>
              <a:custGeom>
                <a:avLst/>
                <a:gdLst>
                  <a:gd name="T0" fmla="*/ 138 w 173"/>
                  <a:gd name="T1" fmla="*/ 70 h 70"/>
                  <a:gd name="T2" fmla="*/ 36 w 173"/>
                  <a:gd name="T3" fmla="*/ 70 h 70"/>
                  <a:gd name="T4" fmla="*/ 0 w 173"/>
                  <a:gd name="T5" fmla="*/ 35 h 70"/>
                  <a:gd name="T6" fmla="*/ 36 w 173"/>
                  <a:gd name="T7" fmla="*/ 0 h 70"/>
                  <a:gd name="T8" fmla="*/ 138 w 173"/>
                  <a:gd name="T9" fmla="*/ 0 h 70"/>
                  <a:gd name="T10" fmla="*/ 173 w 173"/>
                  <a:gd name="T11" fmla="*/ 35 h 70"/>
                  <a:gd name="T12" fmla="*/ 138 w 173"/>
                  <a:gd name="T13" fmla="*/ 7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3" h="70">
                    <a:moveTo>
                      <a:pt x="138" y="70"/>
                    </a:moveTo>
                    <a:cubicBezTo>
                      <a:pt x="36" y="70"/>
                      <a:pt x="36" y="70"/>
                      <a:pt x="36" y="70"/>
                    </a:cubicBezTo>
                    <a:cubicBezTo>
                      <a:pt x="16" y="70"/>
                      <a:pt x="0" y="55"/>
                      <a:pt x="0" y="35"/>
                    </a:cubicBezTo>
                    <a:cubicBezTo>
                      <a:pt x="0" y="16"/>
                      <a:pt x="16" y="0"/>
                      <a:pt x="36" y="0"/>
                    </a:cubicBezTo>
                    <a:cubicBezTo>
                      <a:pt x="138" y="0"/>
                      <a:pt x="138" y="0"/>
                      <a:pt x="138" y="0"/>
                    </a:cubicBezTo>
                    <a:cubicBezTo>
                      <a:pt x="158" y="0"/>
                      <a:pt x="173" y="16"/>
                      <a:pt x="173" y="35"/>
                    </a:cubicBezTo>
                    <a:cubicBezTo>
                      <a:pt x="173" y="55"/>
                      <a:pt x="158" y="70"/>
                      <a:pt x="138" y="7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7" name="Freeform 79">
                <a:extLst>
                  <a:ext uri="{FF2B5EF4-FFF2-40B4-BE49-F238E27FC236}">
                    <a16:creationId xmlns:a16="http://schemas.microsoft.com/office/drawing/2014/main" id="{C0772E98-4BE1-4330-B314-53F67257E1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9713" y="2690813"/>
                <a:ext cx="373063" cy="152400"/>
              </a:xfrm>
              <a:custGeom>
                <a:avLst/>
                <a:gdLst>
                  <a:gd name="T0" fmla="*/ 138 w 173"/>
                  <a:gd name="T1" fmla="*/ 71 h 71"/>
                  <a:gd name="T2" fmla="*/ 36 w 173"/>
                  <a:gd name="T3" fmla="*/ 71 h 71"/>
                  <a:gd name="T4" fmla="*/ 0 w 173"/>
                  <a:gd name="T5" fmla="*/ 36 h 71"/>
                  <a:gd name="T6" fmla="*/ 36 w 173"/>
                  <a:gd name="T7" fmla="*/ 0 h 71"/>
                  <a:gd name="T8" fmla="*/ 138 w 173"/>
                  <a:gd name="T9" fmla="*/ 0 h 71"/>
                  <a:gd name="T10" fmla="*/ 173 w 173"/>
                  <a:gd name="T11" fmla="*/ 36 h 71"/>
                  <a:gd name="T12" fmla="*/ 138 w 173"/>
                  <a:gd name="T13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3" h="71">
                    <a:moveTo>
                      <a:pt x="138" y="71"/>
                    </a:moveTo>
                    <a:cubicBezTo>
                      <a:pt x="36" y="71"/>
                      <a:pt x="36" y="71"/>
                      <a:pt x="36" y="71"/>
                    </a:cubicBezTo>
                    <a:cubicBezTo>
                      <a:pt x="16" y="71"/>
                      <a:pt x="0" y="55"/>
                      <a:pt x="0" y="36"/>
                    </a:cubicBezTo>
                    <a:cubicBezTo>
                      <a:pt x="0" y="16"/>
                      <a:pt x="16" y="0"/>
                      <a:pt x="36" y="0"/>
                    </a:cubicBezTo>
                    <a:cubicBezTo>
                      <a:pt x="138" y="0"/>
                      <a:pt x="138" y="0"/>
                      <a:pt x="138" y="0"/>
                    </a:cubicBezTo>
                    <a:cubicBezTo>
                      <a:pt x="158" y="0"/>
                      <a:pt x="173" y="16"/>
                      <a:pt x="173" y="36"/>
                    </a:cubicBezTo>
                    <a:cubicBezTo>
                      <a:pt x="173" y="55"/>
                      <a:pt x="158" y="71"/>
                      <a:pt x="138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8" name="Freeform 80">
                <a:extLst>
                  <a:ext uri="{FF2B5EF4-FFF2-40B4-BE49-F238E27FC236}">
                    <a16:creationId xmlns:a16="http://schemas.microsoft.com/office/drawing/2014/main" id="{456C639B-D30F-4069-AFB9-C667D8BC65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9713" y="2389188"/>
                <a:ext cx="373063" cy="152400"/>
              </a:xfrm>
              <a:custGeom>
                <a:avLst/>
                <a:gdLst>
                  <a:gd name="T0" fmla="*/ 138 w 173"/>
                  <a:gd name="T1" fmla="*/ 71 h 71"/>
                  <a:gd name="T2" fmla="*/ 36 w 173"/>
                  <a:gd name="T3" fmla="*/ 71 h 71"/>
                  <a:gd name="T4" fmla="*/ 0 w 173"/>
                  <a:gd name="T5" fmla="*/ 36 h 71"/>
                  <a:gd name="T6" fmla="*/ 36 w 173"/>
                  <a:gd name="T7" fmla="*/ 0 h 71"/>
                  <a:gd name="T8" fmla="*/ 138 w 173"/>
                  <a:gd name="T9" fmla="*/ 0 h 71"/>
                  <a:gd name="T10" fmla="*/ 173 w 173"/>
                  <a:gd name="T11" fmla="*/ 36 h 71"/>
                  <a:gd name="T12" fmla="*/ 138 w 173"/>
                  <a:gd name="T13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3" h="71">
                    <a:moveTo>
                      <a:pt x="138" y="71"/>
                    </a:moveTo>
                    <a:cubicBezTo>
                      <a:pt x="36" y="71"/>
                      <a:pt x="36" y="71"/>
                      <a:pt x="36" y="71"/>
                    </a:cubicBezTo>
                    <a:cubicBezTo>
                      <a:pt x="16" y="71"/>
                      <a:pt x="0" y="55"/>
                      <a:pt x="0" y="36"/>
                    </a:cubicBezTo>
                    <a:cubicBezTo>
                      <a:pt x="0" y="16"/>
                      <a:pt x="16" y="0"/>
                      <a:pt x="36" y="0"/>
                    </a:cubicBezTo>
                    <a:cubicBezTo>
                      <a:pt x="138" y="0"/>
                      <a:pt x="138" y="0"/>
                      <a:pt x="138" y="0"/>
                    </a:cubicBezTo>
                    <a:cubicBezTo>
                      <a:pt x="158" y="0"/>
                      <a:pt x="173" y="16"/>
                      <a:pt x="173" y="36"/>
                    </a:cubicBezTo>
                    <a:cubicBezTo>
                      <a:pt x="173" y="55"/>
                      <a:pt x="158" y="71"/>
                      <a:pt x="138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9" name="Freeform 81">
                <a:extLst>
                  <a:ext uri="{FF2B5EF4-FFF2-40B4-BE49-F238E27FC236}">
                    <a16:creationId xmlns:a16="http://schemas.microsoft.com/office/drawing/2014/main" id="{B9179280-AAB3-476F-AD63-9E2A5E6DB9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9713" y="3298825"/>
                <a:ext cx="373063" cy="152400"/>
              </a:xfrm>
              <a:custGeom>
                <a:avLst/>
                <a:gdLst>
                  <a:gd name="T0" fmla="*/ 138 w 173"/>
                  <a:gd name="T1" fmla="*/ 71 h 71"/>
                  <a:gd name="T2" fmla="*/ 36 w 173"/>
                  <a:gd name="T3" fmla="*/ 71 h 71"/>
                  <a:gd name="T4" fmla="*/ 0 w 173"/>
                  <a:gd name="T5" fmla="*/ 35 h 71"/>
                  <a:gd name="T6" fmla="*/ 36 w 173"/>
                  <a:gd name="T7" fmla="*/ 0 h 71"/>
                  <a:gd name="T8" fmla="*/ 138 w 173"/>
                  <a:gd name="T9" fmla="*/ 0 h 71"/>
                  <a:gd name="T10" fmla="*/ 173 w 173"/>
                  <a:gd name="T11" fmla="*/ 35 h 71"/>
                  <a:gd name="T12" fmla="*/ 138 w 173"/>
                  <a:gd name="T13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3" h="71">
                    <a:moveTo>
                      <a:pt x="138" y="71"/>
                    </a:moveTo>
                    <a:cubicBezTo>
                      <a:pt x="36" y="71"/>
                      <a:pt x="36" y="71"/>
                      <a:pt x="36" y="71"/>
                    </a:cubicBezTo>
                    <a:cubicBezTo>
                      <a:pt x="16" y="71"/>
                      <a:pt x="0" y="55"/>
                      <a:pt x="0" y="35"/>
                    </a:cubicBezTo>
                    <a:cubicBezTo>
                      <a:pt x="0" y="16"/>
                      <a:pt x="16" y="0"/>
                      <a:pt x="36" y="0"/>
                    </a:cubicBezTo>
                    <a:cubicBezTo>
                      <a:pt x="138" y="0"/>
                      <a:pt x="138" y="0"/>
                      <a:pt x="138" y="0"/>
                    </a:cubicBezTo>
                    <a:cubicBezTo>
                      <a:pt x="158" y="0"/>
                      <a:pt x="173" y="16"/>
                      <a:pt x="173" y="35"/>
                    </a:cubicBezTo>
                    <a:cubicBezTo>
                      <a:pt x="173" y="55"/>
                      <a:pt x="158" y="71"/>
                      <a:pt x="138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0" name="Freeform 82">
                <a:extLst>
                  <a:ext uri="{FF2B5EF4-FFF2-40B4-BE49-F238E27FC236}">
                    <a16:creationId xmlns:a16="http://schemas.microsoft.com/office/drawing/2014/main" id="{7517DEEF-C1F4-4438-94D4-3737446FC2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9713" y="3602038"/>
                <a:ext cx="373063" cy="152400"/>
              </a:xfrm>
              <a:custGeom>
                <a:avLst/>
                <a:gdLst>
                  <a:gd name="T0" fmla="*/ 138 w 173"/>
                  <a:gd name="T1" fmla="*/ 71 h 71"/>
                  <a:gd name="T2" fmla="*/ 36 w 173"/>
                  <a:gd name="T3" fmla="*/ 71 h 71"/>
                  <a:gd name="T4" fmla="*/ 0 w 173"/>
                  <a:gd name="T5" fmla="*/ 36 h 71"/>
                  <a:gd name="T6" fmla="*/ 36 w 173"/>
                  <a:gd name="T7" fmla="*/ 0 h 71"/>
                  <a:gd name="T8" fmla="*/ 138 w 173"/>
                  <a:gd name="T9" fmla="*/ 0 h 71"/>
                  <a:gd name="T10" fmla="*/ 173 w 173"/>
                  <a:gd name="T11" fmla="*/ 36 h 71"/>
                  <a:gd name="T12" fmla="*/ 138 w 173"/>
                  <a:gd name="T13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3" h="71">
                    <a:moveTo>
                      <a:pt x="138" y="71"/>
                    </a:moveTo>
                    <a:cubicBezTo>
                      <a:pt x="36" y="71"/>
                      <a:pt x="36" y="71"/>
                      <a:pt x="36" y="71"/>
                    </a:cubicBezTo>
                    <a:cubicBezTo>
                      <a:pt x="16" y="71"/>
                      <a:pt x="0" y="55"/>
                      <a:pt x="0" y="36"/>
                    </a:cubicBezTo>
                    <a:cubicBezTo>
                      <a:pt x="0" y="16"/>
                      <a:pt x="16" y="0"/>
                      <a:pt x="36" y="0"/>
                    </a:cubicBezTo>
                    <a:cubicBezTo>
                      <a:pt x="138" y="0"/>
                      <a:pt x="138" y="0"/>
                      <a:pt x="138" y="0"/>
                    </a:cubicBezTo>
                    <a:cubicBezTo>
                      <a:pt x="158" y="0"/>
                      <a:pt x="173" y="16"/>
                      <a:pt x="173" y="36"/>
                    </a:cubicBezTo>
                    <a:cubicBezTo>
                      <a:pt x="173" y="55"/>
                      <a:pt x="158" y="71"/>
                      <a:pt x="138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1" name="Freeform 83">
                <a:extLst>
                  <a:ext uri="{FF2B5EF4-FFF2-40B4-BE49-F238E27FC236}">
                    <a16:creationId xmlns:a16="http://schemas.microsoft.com/office/drawing/2014/main" id="{F580B609-9B50-4155-8CCB-6D8217336D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9713" y="3903663"/>
                <a:ext cx="373063" cy="152400"/>
              </a:xfrm>
              <a:custGeom>
                <a:avLst/>
                <a:gdLst>
                  <a:gd name="T0" fmla="*/ 138 w 173"/>
                  <a:gd name="T1" fmla="*/ 71 h 71"/>
                  <a:gd name="T2" fmla="*/ 36 w 173"/>
                  <a:gd name="T3" fmla="*/ 71 h 71"/>
                  <a:gd name="T4" fmla="*/ 0 w 173"/>
                  <a:gd name="T5" fmla="*/ 36 h 71"/>
                  <a:gd name="T6" fmla="*/ 36 w 173"/>
                  <a:gd name="T7" fmla="*/ 0 h 71"/>
                  <a:gd name="T8" fmla="*/ 138 w 173"/>
                  <a:gd name="T9" fmla="*/ 0 h 71"/>
                  <a:gd name="T10" fmla="*/ 173 w 173"/>
                  <a:gd name="T11" fmla="*/ 36 h 71"/>
                  <a:gd name="T12" fmla="*/ 138 w 173"/>
                  <a:gd name="T13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3" h="71">
                    <a:moveTo>
                      <a:pt x="138" y="71"/>
                    </a:moveTo>
                    <a:cubicBezTo>
                      <a:pt x="36" y="71"/>
                      <a:pt x="36" y="71"/>
                      <a:pt x="36" y="71"/>
                    </a:cubicBezTo>
                    <a:cubicBezTo>
                      <a:pt x="16" y="71"/>
                      <a:pt x="0" y="55"/>
                      <a:pt x="0" y="36"/>
                    </a:cubicBezTo>
                    <a:cubicBezTo>
                      <a:pt x="0" y="16"/>
                      <a:pt x="16" y="0"/>
                      <a:pt x="36" y="0"/>
                    </a:cubicBezTo>
                    <a:cubicBezTo>
                      <a:pt x="138" y="0"/>
                      <a:pt x="138" y="0"/>
                      <a:pt x="138" y="0"/>
                    </a:cubicBezTo>
                    <a:cubicBezTo>
                      <a:pt x="158" y="0"/>
                      <a:pt x="173" y="16"/>
                      <a:pt x="173" y="36"/>
                    </a:cubicBezTo>
                    <a:cubicBezTo>
                      <a:pt x="173" y="55"/>
                      <a:pt x="158" y="71"/>
                      <a:pt x="138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2" name="Freeform 84">
                <a:extLst>
                  <a:ext uri="{FF2B5EF4-FFF2-40B4-BE49-F238E27FC236}">
                    <a16:creationId xmlns:a16="http://schemas.microsoft.com/office/drawing/2014/main" id="{83BC2080-36BC-4CF6-A27C-22DF251FAB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33838" y="2914650"/>
                <a:ext cx="155575" cy="157163"/>
              </a:xfrm>
              <a:custGeom>
                <a:avLst/>
                <a:gdLst>
                  <a:gd name="T0" fmla="*/ 36 w 72"/>
                  <a:gd name="T1" fmla="*/ 73 h 73"/>
                  <a:gd name="T2" fmla="*/ 22 w 72"/>
                  <a:gd name="T3" fmla="*/ 70 h 73"/>
                  <a:gd name="T4" fmla="*/ 11 w 72"/>
                  <a:gd name="T5" fmla="*/ 63 h 73"/>
                  <a:gd name="T6" fmla="*/ 0 w 72"/>
                  <a:gd name="T7" fmla="*/ 38 h 73"/>
                  <a:gd name="T8" fmla="*/ 3 w 72"/>
                  <a:gd name="T9" fmla="*/ 24 h 73"/>
                  <a:gd name="T10" fmla="*/ 11 w 72"/>
                  <a:gd name="T11" fmla="*/ 13 h 73"/>
                  <a:gd name="T12" fmla="*/ 61 w 72"/>
                  <a:gd name="T13" fmla="*/ 13 h 73"/>
                  <a:gd name="T14" fmla="*/ 68 w 72"/>
                  <a:gd name="T15" fmla="*/ 24 h 73"/>
                  <a:gd name="T16" fmla="*/ 68 w 72"/>
                  <a:gd name="T17" fmla="*/ 51 h 73"/>
                  <a:gd name="T18" fmla="*/ 61 w 72"/>
                  <a:gd name="T19" fmla="*/ 63 h 73"/>
                  <a:gd name="T20" fmla="*/ 36 w 72"/>
                  <a:gd name="T21" fmla="*/ 7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2" h="73">
                    <a:moveTo>
                      <a:pt x="36" y="73"/>
                    </a:moveTo>
                    <a:cubicBezTo>
                      <a:pt x="31" y="73"/>
                      <a:pt x="27" y="72"/>
                      <a:pt x="22" y="70"/>
                    </a:cubicBezTo>
                    <a:cubicBezTo>
                      <a:pt x="18" y="68"/>
                      <a:pt x="14" y="66"/>
                      <a:pt x="11" y="63"/>
                    </a:cubicBezTo>
                    <a:cubicBezTo>
                      <a:pt x="4" y="56"/>
                      <a:pt x="1" y="47"/>
                      <a:pt x="0" y="38"/>
                    </a:cubicBezTo>
                    <a:cubicBezTo>
                      <a:pt x="1" y="33"/>
                      <a:pt x="1" y="29"/>
                      <a:pt x="3" y="24"/>
                    </a:cubicBezTo>
                    <a:cubicBezTo>
                      <a:pt x="5" y="20"/>
                      <a:pt x="7" y="16"/>
                      <a:pt x="11" y="13"/>
                    </a:cubicBezTo>
                    <a:cubicBezTo>
                      <a:pt x="25" y="0"/>
                      <a:pt x="47" y="0"/>
                      <a:pt x="61" y="13"/>
                    </a:cubicBezTo>
                    <a:cubicBezTo>
                      <a:pt x="64" y="16"/>
                      <a:pt x="67" y="20"/>
                      <a:pt x="68" y="24"/>
                    </a:cubicBezTo>
                    <a:cubicBezTo>
                      <a:pt x="72" y="33"/>
                      <a:pt x="72" y="43"/>
                      <a:pt x="68" y="51"/>
                    </a:cubicBezTo>
                    <a:cubicBezTo>
                      <a:pt x="66" y="55"/>
                      <a:pt x="64" y="59"/>
                      <a:pt x="61" y="63"/>
                    </a:cubicBezTo>
                    <a:cubicBezTo>
                      <a:pt x="54" y="69"/>
                      <a:pt x="45" y="73"/>
                      <a:pt x="36" y="7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3" name="Freeform 85">
                <a:extLst>
                  <a:ext uri="{FF2B5EF4-FFF2-40B4-BE49-F238E27FC236}">
                    <a16:creationId xmlns:a16="http://schemas.microsoft.com/office/drawing/2014/main" id="{24DE015F-008B-47BD-9121-F999BC31D1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33838" y="3219450"/>
                <a:ext cx="152400" cy="153988"/>
              </a:xfrm>
              <a:custGeom>
                <a:avLst/>
                <a:gdLst>
                  <a:gd name="T0" fmla="*/ 36 w 71"/>
                  <a:gd name="T1" fmla="*/ 72 h 72"/>
                  <a:gd name="T2" fmla="*/ 11 w 71"/>
                  <a:gd name="T3" fmla="*/ 62 h 72"/>
                  <a:gd name="T4" fmla="*/ 6 w 71"/>
                  <a:gd name="T5" fmla="*/ 57 h 72"/>
                  <a:gd name="T6" fmla="*/ 3 w 71"/>
                  <a:gd name="T7" fmla="*/ 50 h 72"/>
                  <a:gd name="T8" fmla="*/ 1 w 71"/>
                  <a:gd name="T9" fmla="*/ 44 h 72"/>
                  <a:gd name="T10" fmla="*/ 0 w 71"/>
                  <a:gd name="T11" fmla="*/ 37 h 72"/>
                  <a:gd name="T12" fmla="*/ 3 w 71"/>
                  <a:gd name="T13" fmla="*/ 24 h 72"/>
                  <a:gd name="T14" fmla="*/ 11 w 71"/>
                  <a:gd name="T15" fmla="*/ 12 h 72"/>
                  <a:gd name="T16" fmla="*/ 43 w 71"/>
                  <a:gd name="T17" fmla="*/ 2 h 72"/>
                  <a:gd name="T18" fmla="*/ 49 w 71"/>
                  <a:gd name="T19" fmla="*/ 4 h 72"/>
                  <a:gd name="T20" fmla="*/ 56 w 71"/>
                  <a:gd name="T21" fmla="*/ 8 h 72"/>
                  <a:gd name="T22" fmla="*/ 61 w 71"/>
                  <a:gd name="T23" fmla="*/ 12 h 72"/>
                  <a:gd name="T24" fmla="*/ 71 w 71"/>
                  <a:gd name="T25" fmla="*/ 37 h 72"/>
                  <a:gd name="T26" fmla="*/ 70 w 71"/>
                  <a:gd name="T27" fmla="*/ 44 h 72"/>
                  <a:gd name="T28" fmla="*/ 68 w 71"/>
                  <a:gd name="T29" fmla="*/ 50 h 72"/>
                  <a:gd name="T30" fmla="*/ 65 w 71"/>
                  <a:gd name="T31" fmla="*/ 57 h 72"/>
                  <a:gd name="T32" fmla="*/ 61 w 71"/>
                  <a:gd name="T33" fmla="*/ 62 h 72"/>
                  <a:gd name="T34" fmla="*/ 56 w 71"/>
                  <a:gd name="T35" fmla="*/ 66 h 72"/>
                  <a:gd name="T36" fmla="*/ 49 w 71"/>
                  <a:gd name="T37" fmla="*/ 69 h 72"/>
                  <a:gd name="T38" fmla="*/ 43 w 71"/>
                  <a:gd name="T39" fmla="*/ 72 h 72"/>
                  <a:gd name="T40" fmla="*/ 36 w 71"/>
                  <a:gd name="T41" fmla="*/ 7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1" h="72">
                    <a:moveTo>
                      <a:pt x="36" y="72"/>
                    </a:moveTo>
                    <a:cubicBezTo>
                      <a:pt x="26" y="72"/>
                      <a:pt x="17" y="68"/>
                      <a:pt x="11" y="62"/>
                    </a:cubicBezTo>
                    <a:cubicBezTo>
                      <a:pt x="6" y="57"/>
                      <a:pt x="6" y="57"/>
                      <a:pt x="6" y="57"/>
                    </a:cubicBezTo>
                    <a:cubicBezTo>
                      <a:pt x="5" y="55"/>
                      <a:pt x="4" y="53"/>
                      <a:pt x="3" y="50"/>
                    </a:cubicBezTo>
                    <a:cubicBezTo>
                      <a:pt x="2" y="48"/>
                      <a:pt x="2" y="46"/>
                      <a:pt x="1" y="44"/>
                    </a:cubicBezTo>
                    <a:cubicBezTo>
                      <a:pt x="1" y="42"/>
                      <a:pt x="1" y="39"/>
                      <a:pt x="0" y="37"/>
                    </a:cubicBezTo>
                    <a:cubicBezTo>
                      <a:pt x="1" y="32"/>
                      <a:pt x="1" y="28"/>
                      <a:pt x="3" y="24"/>
                    </a:cubicBezTo>
                    <a:cubicBezTo>
                      <a:pt x="5" y="19"/>
                      <a:pt x="8" y="15"/>
                      <a:pt x="11" y="12"/>
                    </a:cubicBezTo>
                    <a:cubicBezTo>
                      <a:pt x="19" y="4"/>
                      <a:pt x="31" y="0"/>
                      <a:pt x="43" y="2"/>
                    </a:cubicBezTo>
                    <a:cubicBezTo>
                      <a:pt x="45" y="3"/>
                      <a:pt x="47" y="3"/>
                      <a:pt x="49" y="4"/>
                    </a:cubicBezTo>
                    <a:cubicBezTo>
                      <a:pt x="51" y="5"/>
                      <a:pt x="54" y="6"/>
                      <a:pt x="56" y="8"/>
                    </a:cubicBezTo>
                    <a:cubicBezTo>
                      <a:pt x="57" y="9"/>
                      <a:pt x="59" y="10"/>
                      <a:pt x="61" y="12"/>
                    </a:cubicBezTo>
                    <a:cubicBezTo>
                      <a:pt x="67" y="19"/>
                      <a:pt x="71" y="28"/>
                      <a:pt x="71" y="37"/>
                    </a:cubicBezTo>
                    <a:cubicBezTo>
                      <a:pt x="71" y="39"/>
                      <a:pt x="71" y="42"/>
                      <a:pt x="70" y="44"/>
                    </a:cubicBezTo>
                    <a:cubicBezTo>
                      <a:pt x="70" y="46"/>
                      <a:pt x="69" y="48"/>
                      <a:pt x="68" y="50"/>
                    </a:cubicBezTo>
                    <a:cubicBezTo>
                      <a:pt x="67" y="53"/>
                      <a:pt x="66" y="55"/>
                      <a:pt x="65" y="57"/>
                    </a:cubicBezTo>
                    <a:cubicBezTo>
                      <a:pt x="61" y="62"/>
                      <a:pt x="61" y="62"/>
                      <a:pt x="61" y="62"/>
                    </a:cubicBezTo>
                    <a:cubicBezTo>
                      <a:pt x="56" y="66"/>
                      <a:pt x="56" y="66"/>
                      <a:pt x="56" y="66"/>
                    </a:cubicBezTo>
                    <a:cubicBezTo>
                      <a:pt x="54" y="68"/>
                      <a:pt x="51" y="69"/>
                      <a:pt x="49" y="69"/>
                    </a:cubicBezTo>
                    <a:cubicBezTo>
                      <a:pt x="47" y="70"/>
                      <a:pt x="45" y="71"/>
                      <a:pt x="43" y="72"/>
                    </a:cubicBezTo>
                    <a:cubicBezTo>
                      <a:pt x="40" y="72"/>
                      <a:pt x="38" y="72"/>
                      <a:pt x="36" y="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4" name="Freeform 86">
                <a:extLst>
                  <a:ext uri="{FF2B5EF4-FFF2-40B4-BE49-F238E27FC236}">
                    <a16:creationId xmlns:a16="http://schemas.microsoft.com/office/drawing/2014/main" id="{CF6B7E83-F429-4A79-9743-C578ACD084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27488" y="3522663"/>
                <a:ext cx="165100" cy="155575"/>
              </a:xfrm>
              <a:custGeom>
                <a:avLst/>
                <a:gdLst>
                  <a:gd name="T0" fmla="*/ 39 w 77"/>
                  <a:gd name="T1" fmla="*/ 73 h 73"/>
                  <a:gd name="T2" fmla="*/ 6 w 77"/>
                  <a:gd name="T3" fmla="*/ 51 h 73"/>
                  <a:gd name="T4" fmla="*/ 14 w 77"/>
                  <a:gd name="T5" fmla="*/ 12 h 73"/>
                  <a:gd name="T6" fmla="*/ 46 w 77"/>
                  <a:gd name="T7" fmla="*/ 3 h 73"/>
                  <a:gd name="T8" fmla="*/ 52 w 77"/>
                  <a:gd name="T9" fmla="*/ 5 h 73"/>
                  <a:gd name="T10" fmla="*/ 59 w 77"/>
                  <a:gd name="T11" fmla="*/ 8 h 73"/>
                  <a:gd name="T12" fmla="*/ 64 w 77"/>
                  <a:gd name="T13" fmla="*/ 12 h 73"/>
                  <a:gd name="T14" fmla="*/ 72 w 77"/>
                  <a:gd name="T15" fmla="*/ 51 h 73"/>
                  <a:gd name="T16" fmla="*/ 39 w 77"/>
                  <a:gd name="T17" fmla="*/ 7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7" h="73">
                    <a:moveTo>
                      <a:pt x="39" y="73"/>
                    </a:moveTo>
                    <a:cubicBezTo>
                      <a:pt x="24" y="73"/>
                      <a:pt x="11" y="64"/>
                      <a:pt x="6" y="51"/>
                    </a:cubicBezTo>
                    <a:cubicBezTo>
                      <a:pt x="0" y="37"/>
                      <a:pt x="4" y="22"/>
                      <a:pt x="14" y="12"/>
                    </a:cubicBezTo>
                    <a:cubicBezTo>
                      <a:pt x="22" y="4"/>
                      <a:pt x="34" y="0"/>
                      <a:pt x="46" y="3"/>
                    </a:cubicBezTo>
                    <a:cubicBezTo>
                      <a:pt x="48" y="3"/>
                      <a:pt x="50" y="4"/>
                      <a:pt x="52" y="5"/>
                    </a:cubicBezTo>
                    <a:cubicBezTo>
                      <a:pt x="54" y="5"/>
                      <a:pt x="57" y="7"/>
                      <a:pt x="59" y="8"/>
                    </a:cubicBezTo>
                    <a:cubicBezTo>
                      <a:pt x="60" y="9"/>
                      <a:pt x="62" y="11"/>
                      <a:pt x="64" y="12"/>
                    </a:cubicBezTo>
                    <a:cubicBezTo>
                      <a:pt x="74" y="22"/>
                      <a:pt x="77" y="37"/>
                      <a:pt x="72" y="51"/>
                    </a:cubicBezTo>
                    <a:cubicBezTo>
                      <a:pt x="66" y="64"/>
                      <a:pt x="53" y="73"/>
                      <a:pt x="39" y="7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5" name="Freeform 87">
                <a:extLst>
                  <a:ext uri="{FF2B5EF4-FFF2-40B4-BE49-F238E27FC236}">
                    <a16:creationId xmlns:a16="http://schemas.microsoft.com/office/drawing/2014/main" id="{F40CAA24-BBFD-4F46-883B-36111CE952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32250" y="3822700"/>
                <a:ext cx="160338" cy="158750"/>
              </a:xfrm>
              <a:custGeom>
                <a:avLst/>
                <a:gdLst>
                  <a:gd name="T0" fmla="*/ 37 w 75"/>
                  <a:gd name="T1" fmla="*/ 74 h 74"/>
                  <a:gd name="T2" fmla="*/ 3 w 75"/>
                  <a:gd name="T3" fmla="*/ 45 h 74"/>
                  <a:gd name="T4" fmla="*/ 24 w 75"/>
                  <a:gd name="T5" fmla="*/ 6 h 74"/>
                  <a:gd name="T6" fmla="*/ 66 w 75"/>
                  <a:gd name="T7" fmla="*/ 19 h 74"/>
                  <a:gd name="T8" fmla="*/ 62 w 75"/>
                  <a:gd name="T9" fmla="*/ 64 h 74"/>
                  <a:gd name="T10" fmla="*/ 37 w 75"/>
                  <a:gd name="T11" fmla="*/ 7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5" h="74">
                    <a:moveTo>
                      <a:pt x="37" y="74"/>
                    </a:moveTo>
                    <a:cubicBezTo>
                      <a:pt x="20" y="74"/>
                      <a:pt x="6" y="62"/>
                      <a:pt x="3" y="45"/>
                    </a:cubicBezTo>
                    <a:cubicBezTo>
                      <a:pt x="0" y="29"/>
                      <a:pt x="8" y="13"/>
                      <a:pt x="24" y="6"/>
                    </a:cubicBezTo>
                    <a:cubicBezTo>
                      <a:pt x="39" y="0"/>
                      <a:pt x="57" y="6"/>
                      <a:pt x="66" y="19"/>
                    </a:cubicBezTo>
                    <a:cubicBezTo>
                      <a:pt x="75" y="33"/>
                      <a:pt x="74" y="52"/>
                      <a:pt x="62" y="64"/>
                    </a:cubicBezTo>
                    <a:cubicBezTo>
                      <a:pt x="55" y="70"/>
                      <a:pt x="46" y="74"/>
                      <a:pt x="37" y="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6" name="Oval 88">
                <a:extLst>
                  <a:ext uri="{FF2B5EF4-FFF2-40B4-BE49-F238E27FC236}">
                    <a16:creationId xmlns:a16="http://schemas.microsoft.com/office/drawing/2014/main" id="{E8B38016-A17C-4588-B0CD-44D6C72916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5175" y="2389188"/>
                <a:ext cx="152400" cy="15240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7" name="Oval 89">
                <a:extLst>
                  <a:ext uri="{FF2B5EF4-FFF2-40B4-BE49-F238E27FC236}">
                    <a16:creationId xmlns:a16="http://schemas.microsoft.com/office/drawing/2014/main" id="{1060C8D3-A98A-4F69-A9A1-6D5920E717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17813" y="1327150"/>
                <a:ext cx="152400" cy="15240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8" name="Oval 90">
                <a:extLst>
                  <a:ext uri="{FF2B5EF4-FFF2-40B4-BE49-F238E27FC236}">
                    <a16:creationId xmlns:a16="http://schemas.microsoft.com/office/drawing/2014/main" id="{6749E4A7-9419-4D11-A8B0-41825232F3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5175" y="2690813"/>
                <a:ext cx="152400" cy="15240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9" name="Oval 91">
                <a:extLst>
                  <a:ext uri="{FF2B5EF4-FFF2-40B4-BE49-F238E27FC236}">
                    <a16:creationId xmlns:a16="http://schemas.microsoft.com/office/drawing/2014/main" id="{42C0CEDE-DFA8-4580-AB18-E3A7BAC43C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5175" y="2995613"/>
                <a:ext cx="152400" cy="15081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0" name="Oval 92">
                <a:extLst>
                  <a:ext uri="{FF2B5EF4-FFF2-40B4-BE49-F238E27FC236}">
                    <a16:creationId xmlns:a16="http://schemas.microsoft.com/office/drawing/2014/main" id="{D827EF5F-281A-4EBD-813D-B15790618D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5175" y="3298825"/>
                <a:ext cx="152400" cy="15240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1" name="Oval 93">
                <a:extLst>
                  <a:ext uri="{FF2B5EF4-FFF2-40B4-BE49-F238E27FC236}">
                    <a16:creationId xmlns:a16="http://schemas.microsoft.com/office/drawing/2014/main" id="{62153CC3-A58F-4B02-9C05-0E62B27183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5175" y="3602038"/>
                <a:ext cx="152400" cy="15240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2" name="Oval 94">
                <a:extLst>
                  <a:ext uri="{FF2B5EF4-FFF2-40B4-BE49-F238E27FC236}">
                    <a16:creationId xmlns:a16="http://schemas.microsoft.com/office/drawing/2014/main" id="{3C45E057-10A4-41A5-8993-6495FFCF41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5175" y="3903663"/>
                <a:ext cx="152400" cy="15240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3" name="Freeform 95">
                <a:extLst>
                  <a:ext uri="{FF2B5EF4-FFF2-40B4-BE49-F238E27FC236}">
                    <a16:creationId xmlns:a16="http://schemas.microsoft.com/office/drawing/2014/main" id="{DFDA823A-9DC6-4D1B-8A1B-06FE0834AD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25825" y="2427288"/>
                <a:ext cx="989013" cy="303213"/>
              </a:xfrm>
              <a:custGeom>
                <a:avLst/>
                <a:gdLst>
                  <a:gd name="T0" fmla="*/ 459 w 459"/>
                  <a:gd name="T1" fmla="*/ 141 h 141"/>
                  <a:gd name="T2" fmla="*/ 0 w 459"/>
                  <a:gd name="T3" fmla="*/ 141 h 141"/>
                  <a:gd name="T4" fmla="*/ 16 w 459"/>
                  <a:gd name="T5" fmla="*/ 123 h 141"/>
                  <a:gd name="T6" fmla="*/ 112 w 459"/>
                  <a:gd name="T7" fmla="*/ 20 h 141"/>
                  <a:gd name="T8" fmla="*/ 158 w 459"/>
                  <a:gd name="T9" fmla="*/ 0 h 141"/>
                  <a:gd name="T10" fmla="*/ 300 w 459"/>
                  <a:gd name="T11" fmla="*/ 0 h 141"/>
                  <a:gd name="T12" fmla="*/ 347 w 459"/>
                  <a:gd name="T13" fmla="*/ 21 h 141"/>
                  <a:gd name="T14" fmla="*/ 443 w 459"/>
                  <a:gd name="T15" fmla="*/ 123 h 141"/>
                  <a:gd name="T16" fmla="*/ 459 w 459"/>
                  <a:gd name="T17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59" h="141">
                    <a:moveTo>
                      <a:pt x="459" y="141"/>
                    </a:moveTo>
                    <a:cubicBezTo>
                      <a:pt x="0" y="141"/>
                      <a:pt x="0" y="141"/>
                      <a:pt x="0" y="141"/>
                    </a:cubicBezTo>
                    <a:cubicBezTo>
                      <a:pt x="16" y="123"/>
                      <a:pt x="16" y="123"/>
                      <a:pt x="16" y="123"/>
                    </a:cubicBezTo>
                    <a:cubicBezTo>
                      <a:pt x="112" y="20"/>
                      <a:pt x="112" y="20"/>
                      <a:pt x="112" y="20"/>
                    </a:cubicBezTo>
                    <a:cubicBezTo>
                      <a:pt x="124" y="7"/>
                      <a:pt x="141" y="0"/>
                      <a:pt x="158" y="0"/>
                    </a:cubicBezTo>
                    <a:cubicBezTo>
                      <a:pt x="300" y="0"/>
                      <a:pt x="300" y="0"/>
                      <a:pt x="300" y="0"/>
                    </a:cubicBezTo>
                    <a:cubicBezTo>
                      <a:pt x="318" y="0"/>
                      <a:pt x="335" y="8"/>
                      <a:pt x="347" y="21"/>
                    </a:cubicBezTo>
                    <a:cubicBezTo>
                      <a:pt x="443" y="123"/>
                      <a:pt x="443" y="123"/>
                      <a:pt x="443" y="123"/>
                    </a:cubicBezTo>
                    <a:lnTo>
                      <a:pt x="459" y="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305" name="Group 304">
              <a:extLst>
                <a:ext uri="{FF2B5EF4-FFF2-40B4-BE49-F238E27FC236}">
                  <a16:creationId xmlns:a16="http://schemas.microsoft.com/office/drawing/2014/main" id="{FE85F524-0706-42C4-990F-8DDAE89360BE}"/>
                </a:ext>
              </a:extLst>
            </p:cNvPr>
            <p:cNvGrpSpPr/>
            <p:nvPr/>
          </p:nvGrpSpPr>
          <p:grpSpPr>
            <a:xfrm>
              <a:off x="7994409" y="4153850"/>
              <a:ext cx="1846277" cy="1791779"/>
              <a:chOff x="4763" y="4763"/>
              <a:chExt cx="4410075" cy="4279900"/>
            </a:xfrm>
            <a:solidFill>
              <a:schemeClr val="tx1">
                <a:lumMod val="75000"/>
                <a:lumOff val="25000"/>
              </a:schemeClr>
            </a:solidFill>
          </p:grpSpPr>
          <p:sp>
            <p:nvSpPr>
              <p:cNvPr id="306" name="Freeform 45">
                <a:extLst>
                  <a:ext uri="{FF2B5EF4-FFF2-40B4-BE49-F238E27FC236}">
                    <a16:creationId xmlns:a16="http://schemas.microsoft.com/office/drawing/2014/main" id="{425C3E68-B57A-440D-97B6-7B08BC6704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73425" y="2690813"/>
                <a:ext cx="1141413" cy="1593850"/>
              </a:xfrm>
              <a:custGeom>
                <a:avLst/>
                <a:gdLst>
                  <a:gd name="T0" fmla="*/ 530 w 530"/>
                  <a:gd name="T1" fmla="*/ 18 h 742"/>
                  <a:gd name="T2" fmla="*/ 530 w 530"/>
                  <a:gd name="T3" fmla="*/ 707 h 742"/>
                  <a:gd name="T4" fmla="*/ 495 w 530"/>
                  <a:gd name="T5" fmla="*/ 742 h 742"/>
                  <a:gd name="T6" fmla="*/ 0 w 530"/>
                  <a:gd name="T7" fmla="*/ 742 h 742"/>
                  <a:gd name="T8" fmla="*/ 0 w 530"/>
                  <a:gd name="T9" fmla="*/ 0 h 742"/>
                  <a:gd name="T10" fmla="*/ 71 w 530"/>
                  <a:gd name="T11" fmla="*/ 0 h 742"/>
                  <a:gd name="T12" fmla="*/ 71 w 530"/>
                  <a:gd name="T13" fmla="*/ 18 h 742"/>
                  <a:gd name="T14" fmla="*/ 87 w 530"/>
                  <a:gd name="T15" fmla="*/ 0 h 742"/>
                  <a:gd name="T16" fmla="*/ 514 w 530"/>
                  <a:gd name="T17" fmla="*/ 0 h 742"/>
                  <a:gd name="T18" fmla="*/ 530 w 530"/>
                  <a:gd name="T19" fmla="*/ 18 h 7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30" h="742">
                    <a:moveTo>
                      <a:pt x="530" y="18"/>
                    </a:moveTo>
                    <a:cubicBezTo>
                      <a:pt x="530" y="707"/>
                      <a:pt x="530" y="707"/>
                      <a:pt x="530" y="707"/>
                    </a:cubicBezTo>
                    <a:cubicBezTo>
                      <a:pt x="530" y="726"/>
                      <a:pt x="514" y="742"/>
                      <a:pt x="495" y="742"/>
                    </a:cubicBezTo>
                    <a:cubicBezTo>
                      <a:pt x="0" y="742"/>
                      <a:pt x="0" y="742"/>
                      <a:pt x="0" y="74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71" y="0"/>
                      <a:pt x="71" y="0"/>
                      <a:pt x="71" y="0"/>
                    </a:cubicBezTo>
                    <a:cubicBezTo>
                      <a:pt x="71" y="18"/>
                      <a:pt x="71" y="18"/>
                      <a:pt x="71" y="18"/>
                    </a:cubicBezTo>
                    <a:cubicBezTo>
                      <a:pt x="87" y="0"/>
                      <a:pt x="87" y="0"/>
                      <a:pt x="87" y="0"/>
                    </a:cubicBezTo>
                    <a:cubicBezTo>
                      <a:pt x="514" y="0"/>
                      <a:pt x="514" y="0"/>
                      <a:pt x="514" y="0"/>
                    </a:cubicBezTo>
                    <a:lnTo>
                      <a:pt x="530" y="18"/>
                    </a:ln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7" name="Freeform 46">
                <a:extLst>
                  <a:ext uri="{FF2B5EF4-FFF2-40B4-BE49-F238E27FC236}">
                    <a16:creationId xmlns:a16="http://schemas.microsoft.com/office/drawing/2014/main" id="{4C3B5250-6245-4F29-A835-8687D5DDB2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25588" y="833438"/>
                <a:ext cx="152400" cy="608013"/>
              </a:xfrm>
              <a:custGeom>
                <a:avLst/>
                <a:gdLst>
                  <a:gd name="T0" fmla="*/ 36 w 71"/>
                  <a:gd name="T1" fmla="*/ 283 h 283"/>
                  <a:gd name="T2" fmla="*/ 0 w 71"/>
                  <a:gd name="T3" fmla="*/ 248 h 283"/>
                  <a:gd name="T4" fmla="*/ 0 w 71"/>
                  <a:gd name="T5" fmla="*/ 36 h 283"/>
                  <a:gd name="T6" fmla="*/ 36 w 71"/>
                  <a:gd name="T7" fmla="*/ 0 h 283"/>
                  <a:gd name="T8" fmla="*/ 71 w 71"/>
                  <a:gd name="T9" fmla="*/ 36 h 283"/>
                  <a:gd name="T10" fmla="*/ 71 w 71"/>
                  <a:gd name="T11" fmla="*/ 248 h 283"/>
                  <a:gd name="T12" fmla="*/ 36 w 71"/>
                  <a:gd name="T13" fmla="*/ 283 h 2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1" h="283">
                    <a:moveTo>
                      <a:pt x="36" y="283"/>
                    </a:moveTo>
                    <a:cubicBezTo>
                      <a:pt x="16" y="283"/>
                      <a:pt x="0" y="267"/>
                      <a:pt x="0" y="248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16"/>
                      <a:pt x="16" y="0"/>
                      <a:pt x="36" y="0"/>
                    </a:cubicBezTo>
                    <a:cubicBezTo>
                      <a:pt x="55" y="0"/>
                      <a:pt x="71" y="16"/>
                      <a:pt x="71" y="36"/>
                    </a:cubicBezTo>
                    <a:cubicBezTo>
                      <a:pt x="71" y="248"/>
                      <a:pt x="71" y="248"/>
                      <a:pt x="71" y="248"/>
                    </a:cubicBezTo>
                    <a:cubicBezTo>
                      <a:pt x="71" y="267"/>
                      <a:pt x="55" y="283"/>
                      <a:pt x="36" y="283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8" name="Freeform 47">
                <a:extLst>
                  <a:ext uri="{FF2B5EF4-FFF2-40B4-BE49-F238E27FC236}">
                    <a16:creationId xmlns:a16="http://schemas.microsoft.com/office/drawing/2014/main" id="{62B4A64C-56A6-466E-84DC-432BFBFDAC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17613" y="1366838"/>
                <a:ext cx="768350" cy="377825"/>
              </a:xfrm>
              <a:custGeom>
                <a:avLst/>
                <a:gdLst>
                  <a:gd name="T0" fmla="*/ 357 w 357"/>
                  <a:gd name="T1" fmla="*/ 176 h 176"/>
                  <a:gd name="T2" fmla="*/ 0 w 357"/>
                  <a:gd name="T3" fmla="*/ 176 h 176"/>
                  <a:gd name="T4" fmla="*/ 179 w 357"/>
                  <a:gd name="T5" fmla="*/ 0 h 176"/>
                  <a:gd name="T6" fmla="*/ 357 w 357"/>
                  <a:gd name="T7" fmla="*/ 176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57" h="176">
                    <a:moveTo>
                      <a:pt x="357" y="176"/>
                    </a:moveTo>
                    <a:cubicBezTo>
                      <a:pt x="0" y="176"/>
                      <a:pt x="0" y="176"/>
                      <a:pt x="0" y="176"/>
                    </a:cubicBezTo>
                    <a:cubicBezTo>
                      <a:pt x="5" y="80"/>
                      <a:pt x="82" y="3"/>
                      <a:pt x="179" y="0"/>
                    </a:cubicBezTo>
                    <a:cubicBezTo>
                      <a:pt x="275" y="3"/>
                      <a:pt x="352" y="80"/>
                      <a:pt x="357" y="176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9" name="Freeform 48">
                <a:extLst>
                  <a:ext uri="{FF2B5EF4-FFF2-40B4-BE49-F238E27FC236}">
                    <a16:creationId xmlns:a16="http://schemas.microsoft.com/office/drawing/2014/main" id="{7AE4D2DC-E5AC-4B7C-AF45-3F4AFE3F34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9563" y="1858963"/>
                <a:ext cx="531813" cy="454025"/>
              </a:xfrm>
              <a:custGeom>
                <a:avLst/>
                <a:gdLst>
                  <a:gd name="T0" fmla="*/ 36 w 247"/>
                  <a:gd name="T1" fmla="*/ 0 h 212"/>
                  <a:gd name="T2" fmla="*/ 212 w 247"/>
                  <a:gd name="T3" fmla="*/ 0 h 212"/>
                  <a:gd name="T4" fmla="*/ 247 w 247"/>
                  <a:gd name="T5" fmla="*/ 35 h 212"/>
                  <a:gd name="T6" fmla="*/ 247 w 247"/>
                  <a:gd name="T7" fmla="*/ 212 h 212"/>
                  <a:gd name="T8" fmla="*/ 0 w 247"/>
                  <a:gd name="T9" fmla="*/ 212 h 212"/>
                  <a:gd name="T10" fmla="*/ 0 w 247"/>
                  <a:gd name="T11" fmla="*/ 35 h 212"/>
                  <a:gd name="T12" fmla="*/ 36 w 247"/>
                  <a:gd name="T13" fmla="*/ 0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7" h="212">
                    <a:moveTo>
                      <a:pt x="36" y="0"/>
                    </a:moveTo>
                    <a:cubicBezTo>
                      <a:pt x="212" y="0"/>
                      <a:pt x="212" y="0"/>
                      <a:pt x="212" y="0"/>
                    </a:cubicBezTo>
                    <a:cubicBezTo>
                      <a:pt x="232" y="0"/>
                      <a:pt x="247" y="16"/>
                      <a:pt x="247" y="35"/>
                    </a:cubicBezTo>
                    <a:cubicBezTo>
                      <a:pt x="247" y="212"/>
                      <a:pt x="247" y="212"/>
                      <a:pt x="247" y="212"/>
                    </a:cubicBezTo>
                    <a:cubicBezTo>
                      <a:pt x="0" y="212"/>
                      <a:pt x="0" y="212"/>
                      <a:pt x="0" y="212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6" y="0"/>
                      <a:pt x="36" y="0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0" name="Freeform 49">
                <a:extLst>
                  <a:ext uri="{FF2B5EF4-FFF2-40B4-BE49-F238E27FC236}">
                    <a16:creationId xmlns:a16="http://schemas.microsoft.com/office/drawing/2014/main" id="{0F33D643-C5D8-450B-8BA2-19794F86CC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90800" y="342900"/>
                <a:ext cx="608013" cy="831850"/>
              </a:xfrm>
              <a:custGeom>
                <a:avLst/>
                <a:gdLst>
                  <a:gd name="T0" fmla="*/ 35 w 282"/>
                  <a:gd name="T1" fmla="*/ 0 h 388"/>
                  <a:gd name="T2" fmla="*/ 247 w 282"/>
                  <a:gd name="T3" fmla="*/ 0 h 388"/>
                  <a:gd name="T4" fmla="*/ 282 w 282"/>
                  <a:gd name="T5" fmla="*/ 35 h 388"/>
                  <a:gd name="T6" fmla="*/ 282 w 282"/>
                  <a:gd name="T7" fmla="*/ 353 h 388"/>
                  <a:gd name="T8" fmla="*/ 247 w 282"/>
                  <a:gd name="T9" fmla="*/ 388 h 388"/>
                  <a:gd name="T10" fmla="*/ 35 w 282"/>
                  <a:gd name="T11" fmla="*/ 388 h 388"/>
                  <a:gd name="T12" fmla="*/ 0 w 282"/>
                  <a:gd name="T13" fmla="*/ 353 h 388"/>
                  <a:gd name="T14" fmla="*/ 0 w 282"/>
                  <a:gd name="T15" fmla="*/ 35 h 388"/>
                  <a:gd name="T16" fmla="*/ 35 w 282"/>
                  <a:gd name="T17" fmla="*/ 0 h 3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2" h="388">
                    <a:moveTo>
                      <a:pt x="35" y="0"/>
                    </a:moveTo>
                    <a:cubicBezTo>
                      <a:pt x="247" y="0"/>
                      <a:pt x="247" y="0"/>
                      <a:pt x="247" y="0"/>
                    </a:cubicBezTo>
                    <a:cubicBezTo>
                      <a:pt x="266" y="0"/>
                      <a:pt x="282" y="16"/>
                      <a:pt x="282" y="35"/>
                    </a:cubicBezTo>
                    <a:cubicBezTo>
                      <a:pt x="282" y="353"/>
                      <a:pt x="282" y="353"/>
                      <a:pt x="282" y="353"/>
                    </a:cubicBezTo>
                    <a:cubicBezTo>
                      <a:pt x="282" y="372"/>
                      <a:pt x="266" y="388"/>
                      <a:pt x="247" y="388"/>
                    </a:cubicBezTo>
                    <a:cubicBezTo>
                      <a:pt x="35" y="388"/>
                      <a:pt x="35" y="388"/>
                      <a:pt x="35" y="388"/>
                    </a:cubicBezTo>
                    <a:cubicBezTo>
                      <a:pt x="15" y="388"/>
                      <a:pt x="0" y="372"/>
                      <a:pt x="0" y="353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5" y="0"/>
                      <a:pt x="35" y="0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1" name="Freeform 50">
                <a:extLst>
                  <a:ext uri="{FF2B5EF4-FFF2-40B4-BE49-F238E27FC236}">
                    <a16:creationId xmlns:a16="http://schemas.microsoft.com/office/drawing/2014/main" id="{12335876-2BA3-4877-9C22-52D3ED4F72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13013" y="1100138"/>
                <a:ext cx="760413" cy="1212850"/>
              </a:xfrm>
              <a:custGeom>
                <a:avLst/>
                <a:gdLst>
                  <a:gd name="T0" fmla="*/ 36 w 353"/>
                  <a:gd name="T1" fmla="*/ 0 h 565"/>
                  <a:gd name="T2" fmla="*/ 318 w 353"/>
                  <a:gd name="T3" fmla="*/ 0 h 565"/>
                  <a:gd name="T4" fmla="*/ 353 w 353"/>
                  <a:gd name="T5" fmla="*/ 35 h 565"/>
                  <a:gd name="T6" fmla="*/ 353 w 353"/>
                  <a:gd name="T7" fmla="*/ 530 h 565"/>
                  <a:gd name="T8" fmla="*/ 318 w 353"/>
                  <a:gd name="T9" fmla="*/ 565 h 565"/>
                  <a:gd name="T10" fmla="*/ 36 w 353"/>
                  <a:gd name="T11" fmla="*/ 565 h 565"/>
                  <a:gd name="T12" fmla="*/ 0 w 353"/>
                  <a:gd name="T13" fmla="*/ 530 h 565"/>
                  <a:gd name="T14" fmla="*/ 0 w 353"/>
                  <a:gd name="T15" fmla="*/ 35 h 565"/>
                  <a:gd name="T16" fmla="*/ 36 w 353"/>
                  <a:gd name="T17" fmla="*/ 0 h 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53" h="565">
                    <a:moveTo>
                      <a:pt x="36" y="0"/>
                    </a:moveTo>
                    <a:cubicBezTo>
                      <a:pt x="318" y="0"/>
                      <a:pt x="318" y="0"/>
                      <a:pt x="318" y="0"/>
                    </a:cubicBezTo>
                    <a:cubicBezTo>
                      <a:pt x="338" y="0"/>
                      <a:pt x="353" y="16"/>
                      <a:pt x="353" y="35"/>
                    </a:cubicBezTo>
                    <a:cubicBezTo>
                      <a:pt x="353" y="530"/>
                      <a:pt x="353" y="530"/>
                      <a:pt x="353" y="530"/>
                    </a:cubicBezTo>
                    <a:cubicBezTo>
                      <a:pt x="353" y="549"/>
                      <a:pt x="338" y="565"/>
                      <a:pt x="318" y="565"/>
                    </a:cubicBezTo>
                    <a:cubicBezTo>
                      <a:pt x="36" y="565"/>
                      <a:pt x="36" y="565"/>
                      <a:pt x="36" y="565"/>
                    </a:cubicBezTo>
                    <a:cubicBezTo>
                      <a:pt x="16" y="565"/>
                      <a:pt x="0" y="549"/>
                      <a:pt x="0" y="530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6" y="0"/>
                      <a:pt x="36" y="0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2" name="Freeform 51">
                <a:extLst>
                  <a:ext uri="{FF2B5EF4-FFF2-40B4-BE49-F238E27FC236}">
                    <a16:creationId xmlns:a16="http://schemas.microsoft.com/office/drawing/2014/main" id="{D1A240EE-A984-4E31-90C5-537A41D87B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63" y="2160588"/>
                <a:ext cx="1444625" cy="2124075"/>
              </a:xfrm>
              <a:custGeom>
                <a:avLst/>
                <a:gdLst>
                  <a:gd name="T0" fmla="*/ 35 w 671"/>
                  <a:gd name="T1" fmla="*/ 0 h 989"/>
                  <a:gd name="T2" fmla="*/ 671 w 671"/>
                  <a:gd name="T3" fmla="*/ 0 h 989"/>
                  <a:gd name="T4" fmla="*/ 671 w 671"/>
                  <a:gd name="T5" fmla="*/ 989 h 989"/>
                  <a:gd name="T6" fmla="*/ 35 w 671"/>
                  <a:gd name="T7" fmla="*/ 989 h 989"/>
                  <a:gd name="T8" fmla="*/ 0 w 671"/>
                  <a:gd name="T9" fmla="*/ 954 h 989"/>
                  <a:gd name="T10" fmla="*/ 0 w 671"/>
                  <a:gd name="T11" fmla="*/ 36 h 989"/>
                  <a:gd name="T12" fmla="*/ 35 w 671"/>
                  <a:gd name="T13" fmla="*/ 0 h 9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71" h="989">
                    <a:moveTo>
                      <a:pt x="35" y="0"/>
                    </a:moveTo>
                    <a:cubicBezTo>
                      <a:pt x="671" y="0"/>
                      <a:pt x="671" y="0"/>
                      <a:pt x="671" y="0"/>
                    </a:cubicBezTo>
                    <a:cubicBezTo>
                      <a:pt x="671" y="989"/>
                      <a:pt x="671" y="989"/>
                      <a:pt x="671" y="989"/>
                    </a:cubicBezTo>
                    <a:cubicBezTo>
                      <a:pt x="35" y="989"/>
                      <a:pt x="35" y="989"/>
                      <a:pt x="35" y="989"/>
                    </a:cubicBezTo>
                    <a:cubicBezTo>
                      <a:pt x="16" y="989"/>
                      <a:pt x="0" y="973"/>
                      <a:pt x="0" y="954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16"/>
                      <a:pt x="16" y="0"/>
                      <a:pt x="35" y="0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3" name="Freeform 52">
                <a:extLst>
                  <a:ext uri="{FF2B5EF4-FFF2-40B4-BE49-F238E27FC236}">
                    <a16:creationId xmlns:a16="http://schemas.microsoft.com/office/drawing/2014/main" id="{86AD080C-5C66-43AB-8571-D5DCE5B67C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6175" y="1704975"/>
                <a:ext cx="912813" cy="2579688"/>
              </a:xfrm>
              <a:custGeom>
                <a:avLst/>
                <a:gdLst>
                  <a:gd name="T0" fmla="*/ 391 w 424"/>
                  <a:gd name="T1" fmla="*/ 1201 h 1201"/>
                  <a:gd name="T2" fmla="*/ 423 w 424"/>
                  <a:gd name="T3" fmla="*/ 1166 h 1201"/>
                  <a:gd name="T4" fmla="*/ 423 w 424"/>
                  <a:gd name="T5" fmla="*/ 36 h 1201"/>
                  <a:gd name="T6" fmla="*/ 388 w 424"/>
                  <a:gd name="T7" fmla="*/ 0 h 1201"/>
                  <a:gd name="T8" fmla="*/ 35 w 424"/>
                  <a:gd name="T9" fmla="*/ 0 h 1201"/>
                  <a:gd name="T10" fmla="*/ 0 w 424"/>
                  <a:gd name="T11" fmla="*/ 36 h 1201"/>
                  <a:gd name="T12" fmla="*/ 0 w 424"/>
                  <a:gd name="T13" fmla="*/ 1201 h 1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4" h="1201">
                    <a:moveTo>
                      <a:pt x="391" y="1201"/>
                    </a:moveTo>
                    <a:cubicBezTo>
                      <a:pt x="410" y="1200"/>
                      <a:pt x="424" y="1184"/>
                      <a:pt x="423" y="1166"/>
                    </a:cubicBezTo>
                    <a:cubicBezTo>
                      <a:pt x="423" y="36"/>
                      <a:pt x="423" y="36"/>
                      <a:pt x="423" y="36"/>
                    </a:cubicBezTo>
                    <a:cubicBezTo>
                      <a:pt x="423" y="16"/>
                      <a:pt x="408" y="0"/>
                      <a:pt x="388" y="0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15" y="0"/>
                      <a:pt x="0" y="16"/>
                      <a:pt x="0" y="36"/>
                    </a:cubicBezTo>
                    <a:cubicBezTo>
                      <a:pt x="0" y="1201"/>
                      <a:pt x="0" y="1201"/>
                      <a:pt x="0" y="1201"/>
                    </a:cubicBezTo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4" name="Freeform 53">
                <a:extLst>
                  <a:ext uri="{FF2B5EF4-FFF2-40B4-BE49-F238E27FC236}">
                    <a16:creationId xmlns:a16="http://schemas.microsoft.com/office/drawing/2014/main" id="{8A64124D-70B8-43C8-8486-875A1055AE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62200" y="2160588"/>
                <a:ext cx="1063625" cy="2124075"/>
              </a:xfrm>
              <a:custGeom>
                <a:avLst/>
                <a:gdLst>
                  <a:gd name="T0" fmla="*/ 494 w 494"/>
                  <a:gd name="T1" fmla="*/ 36 h 989"/>
                  <a:gd name="T2" fmla="*/ 494 w 494"/>
                  <a:gd name="T3" fmla="*/ 989 h 989"/>
                  <a:gd name="T4" fmla="*/ 35 w 494"/>
                  <a:gd name="T5" fmla="*/ 989 h 989"/>
                  <a:gd name="T6" fmla="*/ 0 w 494"/>
                  <a:gd name="T7" fmla="*/ 954 h 989"/>
                  <a:gd name="T8" fmla="*/ 0 w 494"/>
                  <a:gd name="T9" fmla="*/ 36 h 989"/>
                  <a:gd name="T10" fmla="*/ 35 w 494"/>
                  <a:gd name="T11" fmla="*/ 0 h 989"/>
                  <a:gd name="T12" fmla="*/ 459 w 494"/>
                  <a:gd name="T13" fmla="*/ 0 h 989"/>
                  <a:gd name="T14" fmla="*/ 494 w 494"/>
                  <a:gd name="T15" fmla="*/ 36 h 9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94" h="989">
                    <a:moveTo>
                      <a:pt x="494" y="36"/>
                    </a:moveTo>
                    <a:cubicBezTo>
                      <a:pt x="494" y="989"/>
                      <a:pt x="494" y="989"/>
                      <a:pt x="494" y="989"/>
                    </a:cubicBezTo>
                    <a:cubicBezTo>
                      <a:pt x="35" y="989"/>
                      <a:pt x="35" y="989"/>
                      <a:pt x="35" y="989"/>
                    </a:cubicBezTo>
                    <a:cubicBezTo>
                      <a:pt x="15" y="989"/>
                      <a:pt x="0" y="973"/>
                      <a:pt x="0" y="954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16"/>
                      <a:pt x="15" y="0"/>
                      <a:pt x="35" y="0"/>
                    </a:cubicBezTo>
                    <a:cubicBezTo>
                      <a:pt x="459" y="0"/>
                      <a:pt x="459" y="0"/>
                      <a:pt x="459" y="0"/>
                    </a:cubicBezTo>
                    <a:cubicBezTo>
                      <a:pt x="478" y="0"/>
                      <a:pt x="494" y="16"/>
                      <a:pt x="494" y="36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5" name="Freeform 54">
                <a:extLst>
                  <a:ext uri="{FF2B5EF4-FFF2-40B4-BE49-F238E27FC236}">
                    <a16:creationId xmlns:a16="http://schemas.microsoft.com/office/drawing/2014/main" id="{595FC654-F8F6-44D0-82F9-3BC24E82EE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57463" y="4763"/>
                <a:ext cx="677863" cy="412750"/>
              </a:xfrm>
              <a:custGeom>
                <a:avLst/>
                <a:gdLst>
                  <a:gd name="T0" fmla="*/ 135 w 315"/>
                  <a:gd name="T1" fmla="*/ 12 h 192"/>
                  <a:gd name="T2" fmla="*/ 5 w 315"/>
                  <a:gd name="T3" fmla="*/ 163 h 192"/>
                  <a:gd name="T4" fmla="*/ 3 w 315"/>
                  <a:gd name="T5" fmla="*/ 182 h 192"/>
                  <a:gd name="T6" fmla="*/ 19 w 315"/>
                  <a:gd name="T7" fmla="*/ 192 h 192"/>
                  <a:gd name="T8" fmla="*/ 296 w 315"/>
                  <a:gd name="T9" fmla="*/ 192 h 192"/>
                  <a:gd name="T10" fmla="*/ 312 w 315"/>
                  <a:gd name="T11" fmla="*/ 182 h 192"/>
                  <a:gd name="T12" fmla="*/ 310 w 315"/>
                  <a:gd name="T13" fmla="*/ 163 h 192"/>
                  <a:gd name="T14" fmla="*/ 189 w 315"/>
                  <a:gd name="T15" fmla="*/ 13 h 192"/>
                  <a:gd name="T16" fmla="*/ 162 w 315"/>
                  <a:gd name="T17" fmla="*/ 0 h 192"/>
                  <a:gd name="T18" fmla="*/ 135 w 315"/>
                  <a:gd name="T19" fmla="*/ 12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15" h="192">
                    <a:moveTo>
                      <a:pt x="135" y="12"/>
                    </a:moveTo>
                    <a:cubicBezTo>
                      <a:pt x="5" y="163"/>
                      <a:pt x="5" y="163"/>
                      <a:pt x="5" y="163"/>
                    </a:cubicBezTo>
                    <a:cubicBezTo>
                      <a:pt x="1" y="168"/>
                      <a:pt x="0" y="176"/>
                      <a:pt x="3" y="182"/>
                    </a:cubicBezTo>
                    <a:cubicBezTo>
                      <a:pt x="6" y="188"/>
                      <a:pt x="12" y="192"/>
                      <a:pt x="19" y="192"/>
                    </a:cubicBezTo>
                    <a:cubicBezTo>
                      <a:pt x="296" y="192"/>
                      <a:pt x="296" y="192"/>
                      <a:pt x="296" y="192"/>
                    </a:cubicBezTo>
                    <a:cubicBezTo>
                      <a:pt x="303" y="192"/>
                      <a:pt x="309" y="188"/>
                      <a:pt x="312" y="182"/>
                    </a:cubicBezTo>
                    <a:cubicBezTo>
                      <a:pt x="315" y="176"/>
                      <a:pt x="314" y="169"/>
                      <a:pt x="310" y="163"/>
                    </a:cubicBezTo>
                    <a:cubicBezTo>
                      <a:pt x="189" y="13"/>
                      <a:pt x="189" y="13"/>
                      <a:pt x="189" y="13"/>
                    </a:cubicBezTo>
                    <a:cubicBezTo>
                      <a:pt x="183" y="5"/>
                      <a:pt x="173" y="0"/>
                      <a:pt x="162" y="0"/>
                    </a:cubicBezTo>
                    <a:cubicBezTo>
                      <a:pt x="152" y="0"/>
                      <a:pt x="142" y="4"/>
                      <a:pt x="135" y="12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6" name="Freeform 55">
                <a:extLst>
                  <a:ext uri="{FF2B5EF4-FFF2-40B4-BE49-F238E27FC236}">
                    <a16:creationId xmlns:a16="http://schemas.microsoft.com/office/drawing/2014/main" id="{EFB20E3C-9FE7-4775-BB6B-691A4449A2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4775" y="1933575"/>
                <a:ext cx="150813" cy="304800"/>
              </a:xfrm>
              <a:custGeom>
                <a:avLst/>
                <a:gdLst>
                  <a:gd name="T0" fmla="*/ 35 w 70"/>
                  <a:gd name="T1" fmla="*/ 142 h 142"/>
                  <a:gd name="T2" fmla="*/ 0 w 70"/>
                  <a:gd name="T3" fmla="*/ 106 h 142"/>
                  <a:gd name="T4" fmla="*/ 0 w 70"/>
                  <a:gd name="T5" fmla="*/ 36 h 142"/>
                  <a:gd name="T6" fmla="*/ 35 w 70"/>
                  <a:gd name="T7" fmla="*/ 0 h 142"/>
                  <a:gd name="T8" fmla="*/ 70 w 70"/>
                  <a:gd name="T9" fmla="*/ 36 h 142"/>
                  <a:gd name="T10" fmla="*/ 70 w 70"/>
                  <a:gd name="T11" fmla="*/ 106 h 142"/>
                  <a:gd name="T12" fmla="*/ 35 w 70"/>
                  <a:gd name="T13" fmla="*/ 142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" h="142">
                    <a:moveTo>
                      <a:pt x="35" y="142"/>
                    </a:moveTo>
                    <a:cubicBezTo>
                      <a:pt x="15" y="142"/>
                      <a:pt x="0" y="126"/>
                      <a:pt x="0" y="10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16"/>
                      <a:pt x="15" y="0"/>
                      <a:pt x="35" y="0"/>
                    </a:cubicBezTo>
                    <a:cubicBezTo>
                      <a:pt x="54" y="0"/>
                      <a:pt x="70" y="16"/>
                      <a:pt x="70" y="36"/>
                    </a:cubicBezTo>
                    <a:cubicBezTo>
                      <a:pt x="70" y="106"/>
                      <a:pt x="70" y="106"/>
                      <a:pt x="70" y="106"/>
                    </a:cubicBezTo>
                    <a:cubicBezTo>
                      <a:pt x="70" y="126"/>
                      <a:pt x="54" y="142"/>
                      <a:pt x="35" y="1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7" name="Freeform 56">
                <a:extLst>
                  <a:ext uri="{FF2B5EF4-FFF2-40B4-BE49-F238E27FC236}">
                    <a16:creationId xmlns:a16="http://schemas.microsoft.com/office/drawing/2014/main" id="{9728CC22-4454-40BE-9E48-6DED38B55B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77988" y="1933575"/>
                <a:ext cx="150813" cy="304800"/>
              </a:xfrm>
              <a:custGeom>
                <a:avLst/>
                <a:gdLst>
                  <a:gd name="T0" fmla="*/ 35 w 70"/>
                  <a:gd name="T1" fmla="*/ 142 h 142"/>
                  <a:gd name="T2" fmla="*/ 0 w 70"/>
                  <a:gd name="T3" fmla="*/ 106 h 142"/>
                  <a:gd name="T4" fmla="*/ 0 w 70"/>
                  <a:gd name="T5" fmla="*/ 36 h 142"/>
                  <a:gd name="T6" fmla="*/ 35 w 70"/>
                  <a:gd name="T7" fmla="*/ 0 h 142"/>
                  <a:gd name="T8" fmla="*/ 70 w 70"/>
                  <a:gd name="T9" fmla="*/ 36 h 142"/>
                  <a:gd name="T10" fmla="*/ 70 w 70"/>
                  <a:gd name="T11" fmla="*/ 106 h 142"/>
                  <a:gd name="T12" fmla="*/ 35 w 70"/>
                  <a:gd name="T13" fmla="*/ 142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" h="142">
                    <a:moveTo>
                      <a:pt x="35" y="142"/>
                    </a:moveTo>
                    <a:cubicBezTo>
                      <a:pt x="16" y="142"/>
                      <a:pt x="0" y="126"/>
                      <a:pt x="0" y="10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16"/>
                      <a:pt x="16" y="0"/>
                      <a:pt x="35" y="0"/>
                    </a:cubicBezTo>
                    <a:cubicBezTo>
                      <a:pt x="55" y="0"/>
                      <a:pt x="70" y="16"/>
                      <a:pt x="70" y="36"/>
                    </a:cubicBezTo>
                    <a:cubicBezTo>
                      <a:pt x="70" y="106"/>
                      <a:pt x="70" y="106"/>
                      <a:pt x="70" y="106"/>
                    </a:cubicBezTo>
                    <a:cubicBezTo>
                      <a:pt x="70" y="126"/>
                      <a:pt x="55" y="142"/>
                      <a:pt x="35" y="1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8" name="Freeform 57">
                <a:extLst>
                  <a:ext uri="{FF2B5EF4-FFF2-40B4-BE49-F238E27FC236}">
                    <a16:creationId xmlns:a16="http://schemas.microsoft.com/office/drawing/2014/main" id="{45B84B80-4465-4942-AFA1-BC6886E096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4775" y="2389188"/>
                <a:ext cx="150813" cy="301625"/>
              </a:xfrm>
              <a:custGeom>
                <a:avLst/>
                <a:gdLst>
                  <a:gd name="T0" fmla="*/ 35 w 70"/>
                  <a:gd name="T1" fmla="*/ 141 h 141"/>
                  <a:gd name="T2" fmla="*/ 0 w 70"/>
                  <a:gd name="T3" fmla="*/ 106 h 141"/>
                  <a:gd name="T4" fmla="*/ 0 w 70"/>
                  <a:gd name="T5" fmla="*/ 36 h 141"/>
                  <a:gd name="T6" fmla="*/ 35 w 70"/>
                  <a:gd name="T7" fmla="*/ 0 h 141"/>
                  <a:gd name="T8" fmla="*/ 70 w 70"/>
                  <a:gd name="T9" fmla="*/ 36 h 141"/>
                  <a:gd name="T10" fmla="*/ 70 w 70"/>
                  <a:gd name="T11" fmla="*/ 106 h 141"/>
                  <a:gd name="T12" fmla="*/ 35 w 70"/>
                  <a:gd name="T13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" h="141">
                    <a:moveTo>
                      <a:pt x="35" y="141"/>
                    </a:moveTo>
                    <a:cubicBezTo>
                      <a:pt x="15" y="141"/>
                      <a:pt x="0" y="126"/>
                      <a:pt x="0" y="10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16"/>
                      <a:pt x="15" y="0"/>
                      <a:pt x="35" y="0"/>
                    </a:cubicBezTo>
                    <a:cubicBezTo>
                      <a:pt x="54" y="0"/>
                      <a:pt x="70" y="16"/>
                      <a:pt x="70" y="36"/>
                    </a:cubicBezTo>
                    <a:cubicBezTo>
                      <a:pt x="70" y="106"/>
                      <a:pt x="70" y="106"/>
                      <a:pt x="70" y="106"/>
                    </a:cubicBezTo>
                    <a:cubicBezTo>
                      <a:pt x="70" y="126"/>
                      <a:pt x="54" y="141"/>
                      <a:pt x="35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9" name="Freeform 58">
                <a:extLst>
                  <a:ext uri="{FF2B5EF4-FFF2-40B4-BE49-F238E27FC236}">
                    <a16:creationId xmlns:a16="http://schemas.microsoft.com/office/drawing/2014/main" id="{47520FEF-4FCE-41E9-B066-83807AC71F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77988" y="2389188"/>
                <a:ext cx="150813" cy="301625"/>
              </a:xfrm>
              <a:custGeom>
                <a:avLst/>
                <a:gdLst>
                  <a:gd name="T0" fmla="*/ 35 w 70"/>
                  <a:gd name="T1" fmla="*/ 141 h 141"/>
                  <a:gd name="T2" fmla="*/ 0 w 70"/>
                  <a:gd name="T3" fmla="*/ 106 h 141"/>
                  <a:gd name="T4" fmla="*/ 0 w 70"/>
                  <a:gd name="T5" fmla="*/ 36 h 141"/>
                  <a:gd name="T6" fmla="*/ 35 w 70"/>
                  <a:gd name="T7" fmla="*/ 0 h 141"/>
                  <a:gd name="T8" fmla="*/ 70 w 70"/>
                  <a:gd name="T9" fmla="*/ 36 h 141"/>
                  <a:gd name="T10" fmla="*/ 70 w 70"/>
                  <a:gd name="T11" fmla="*/ 106 h 141"/>
                  <a:gd name="T12" fmla="*/ 35 w 70"/>
                  <a:gd name="T13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" h="141">
                    <a:moveTo>
                      <a:pt x="35" y="141"/>
                    </a:moveTo>
                    <a:cubicBezTo>
                      <a:pt x="16" y="141"/>
                      <a:pt x="0" y="126"/>
                      <a:pt x="0" y="10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16"/>
                      <a:pt x="16" y="0"/>
                      <a:pt x="35" y="0"/>
                    </a:cubicBezTo>
                    <a:cubicBezTo>
                      <a:pt x="55" y="0"/>
                      <a:pt x="70" y="16"/>
                      <a:pt x="70" y="36"/>
                    </a:cubicBezTo>
                    <a:cubicBezTo>
                      <a:pt x="70" y="106"/>
                      <a:pt x="70" y="106"/>
                      <a:pt x="70" y="106"/>
                    </a:cubicBezTo>
                    <a:cubicBezTo>
                      <a:pt x="70" y="126"/>
                      <a:pt x="55" y="141"/>
                      <a:pt x="35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0" name="Freeform 59">
                <a:extLst>
                  <a:ext uri="{FF2B5EF4-FFF2-40B4-BE49-F238E27FC236}">
                    <a16:creationId xmlns:a16="http://schemas.microsoft.com/office/drawing/2014/main" id="{7954A0DE-9B9B-45EC-BC6D-3ED3464FAB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4775" y="2843213"/>
                <a:ext cx="150813" cy="303213"/>
              </a:xfrm>
              <a:custGeom>
                <a:avLst/>
                <a:gdLst>
                  <a:gd name="T0" fmla="*/ 35 w 70"/>
                  <a:gd name="T1" fmla="*/ 141 h 141"/>
                  <a:gd name="T2" fmla="*/ 0 w 70"/>
                  <a:gd name="T3" fmla="*/ 106 h 141"/>
                  <a:gd name="T4" fmla="*/ 0 w 70"/>
                  <a:gd name="T5" fmla="*/ 35 h 141"/>
                  <a:gd name="T6" fmla="*/ 35 w 70"/>
                  <a:gd name="T7" fmla="*/ 0 h 141"/>
                  <a:gd name="T8" fmla="*/ 70 w 70"/>
                  <a:gd name="T9" fmla="*/ 35 h 141"/>
                  <a:gd name="T10" fmla="*/ 70 w 70"/>
                  <a:gd name="T11" fmla="*/ 106 h 141"/>
                  <a:gd name="T12" fmla="*/ 35 w 70"/>
                  <a:gd name="T13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" h="141">
                    <a:moveTo>
                      <a:pt x="35" y="141"/>
                    </a:moveTo>
                    <a:cubicBezTo>
                      <a:pt x="15" y="141"/>
                      <a:pt x="0" y="126"/>
                      <a:pt x="0" y="10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5" y="0"/>
                      <a:pt x="35" y="0"/>
                    </a:cubicBezTo>
                    <a:cubicBezTo>
                      <a:pt x="54" y="0"/>
                      <a:pt x="70" y="16"/>
                      <a:pt x="70" y="35"/>
                    </a:cubicBezTo>
                    <a:cubicBezTo>
                      <a:pt x="70" y="106"/>
                      <a:pt x="70" y="106"/>
                      <a:pt x="70" y="106"/>
                    </a:cubicBezTo>
                    <a:cubicBezTo>
                      <a:pt x="70" y="126"/>
                      <a:pt x="54" y="141"/>
                      <a:pt x="35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1" name="Freeform 60">
                <a:extLst>
                  <a:ext uri="{FF2B5EF4-FFF2-40B4-BE49-F238E27FC236}">
                    <a16:creationId xmlns:a16="http://schemas.microsoft.com/office/drawing/2014/main" id="{AC25A0D5-3600-47FB-847A-42F859836D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77988" y="2843213"/>
                <a:ext cx="150813" cy="303213"/>
              </a:xfrm>
              <a:custGeom>
                <a:avLst/>
                <a:gdLst>
                  <a:gd name="T0" fmla="*/ 35 w 70"/>
                  <a:gd name="T1" fmla="*/ 141 h 141"/>
                  <a:gd name="T2" fmla="*/ 0 w 70"/>
                  <a:gd name="T3" fmla="*/ 106 h 141"/>
                  <a:gd name="T4" fmla="*/ 0 w 70"/>
                  <a:gd name="T5" fmla="*/ 35 h 141"/>
                  <a:gd name="T6" fmla="*/ 35 w 70"/>
                  <a:gd name="T7" fmla="*/ 0 h 141"/>
                  <a:gd name="T8" fmla="*/ 70 w 70"/>
                  <a:gd name="T9" fmla="*/ 35 h 141"/>
                  <a:gd name="T10" fmla="*/ 70 w 70"/>
                  <a:gd name="T11" fmla="*/ 106 h 141"/>
                  <a:gd name="T12" fmla="*/ 35 w 70"/>
                  <a:gd name="T13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" h="141">
                    <a:moveTo>
                      <a:pt x="35" y="141"/>
                    </a:moveTo>
                    <a:cubicBezTo>
                      <a:pt x="16" y="141"/>
                      <a:pt x="0" y="126"/>
                      <a:pt x="0" y="10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6" y="0"/>
                      <a:pt x="35" y="0"/>
                    </a:cubicBezTo>
                    <a:cubicBezTo>
                      <a:pt x="55" y="0"/>
                      <a:pt x="70" y="16"/>
                      <a:pt x="70" y="35"/>
                    </a:cubicBezTo>
                    <a:cubicBezTo>
                      <a:pt x="70" y="106"/>
                      <a:pt x="70" y="106"/>
                      <a:pt x="70" y="106"/>
                    </a:cubicBezTo>
                    <a:cubicBezTo>
                      <a:pt x="70" y="126"/>
                      <a:pt x="55" y="141"/>
                      <a:pt x="35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2" name="Freeform 61">
                <a:extLst>
                  <a:ext uri="{FF2B5EF4-FFF2-40B4-BE49-F238E27FC236}">
                    <a16:creationId xmlns:a16="http://schemas.microsoft.com/office/drawing/2014/main" id="{A7416D14-C877-4E42-9E71-DADA74BD95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4775" y="3298825"/>
                <a:ext cx="150813" cy="303213"/>
              </a:xfrm>
              <a:custGeom>
                <a:avLst/>
                <a:gdLst>
                  <a:gd name="T0" fmla="*/ 35 w 70"/>
                  <a:gd name="T1" fmla="*/ 141 h 141"/>
                  <a:gd name="T2" fmla="*/ 0 w 70"/>
                  <a:gd name="T3" fmla="*/ 106 h 141"/>
                  <a:gd name="T4" fmla="*/ 0 w 70"/>
                  <a:gd name="T5" fmla="*/ 35 h 141"/>
                  <a:gd name="T6" fmla="*/ 35 w 70"/>
                  <a:gd name="T7" fmla="*/ 0 h 141"/>
                  <a:gd name="T8" fmla="*/ 70 w 70"/>
                  <a:gd name="T9" fmla="*/ 35 h 141"/>
                  <a:gd name="T10" fmla="*/ 70 w 70"/>
                  <a:gd name="T11" fmla="*/ 106 h 141"/>
                  <a:gd name="T12" fmla="*/ 35 w 70"/>
                  <a:gd name="T13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" h="141">
                    <a:moveTo>
                      <a:pt x="35" y="141"/>
                    </a:moveTo>
                    <a:cubicBezTo>
                      <a:pt x="15" y="141"/>
                      <a:pt x="0" y="125"/>
                      <a:pt x="0" y="10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5" y="0"/>
                      <a:pt x="35" y="0"/>
                    </a:cubicBezTo>
                    <a:cubicBezTo>
                      <a:pt x="54" y="0"/>
                      <a:pt x="70" y="16"/>
                      <a:pt x="70" y="35"/>
                    </a:cubicBezTo>
                    <a:cubicBezTo>
                      <a:pt x="70" y="106"/>
                      <a:pt x="70" y="106"/>
                      <a:pt x="70" y="106"/>
                    </a:cubicBezTo>
                    <a:cubicBezTo>
                      <a:pt x="70" y="125"/>
                      <a:pt x="54" y="141"/>
                      <a:pt x="35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3" name="Freeform 62">
                <a:extLst>
                  <a:ext uri="{FF2B5EF4-FFF2-40B4-BE49-F238E27FC236}">
                    <a16:creationId xmlns:a16="http://schemas.microsoft.com/office/drawing/2014/main" id="{1B518CFF-47D2-457F-9ABA-2573E11EE0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77988" y="3298825"/>
                <a:ext cx="150813" cy="303213"/>
              </a:xfrm>
              <a:custGeom>
                <a:avLst/>
                <a:gdLst>
                  <a:gd name="T0" fmla="*/ 35 w 70"/>
                  <a:gd name="T1" fmla="*/ 141 h 141"/>
                  <a:gd name="T2" fmla="*/ 0 w 70"/>
                  <a:gd name="T3" fmla="*/ 106 h 141"/>
                  <a:gd name="T4" fmla="*/ 0 w 70"/>
                  <a:gd name="T5" fmla="*/ 35 h 141"/>
                  <a:gd name="T6" fmla="*/ 35 w 70"/>
                  <a:gd name="T7" fmla="*/ 0 h 141"/>
                  <a:gd name="T8" fmla="*/ 70 w 70"/>
                  <a:gd name="T9" fmla="*/ 35 h 141"/>
                  <a:gd name="T10" fmla="*/ 70 w 70"/>
                  <a:gd name="T11" fmla="*/ 106 h 141"/>
                  <a:gd name="T12" fmla="*/ 35 w 70"/>
                  <a:gd name="T13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" h="141">
                    <a:moveTo>
                      <a:pt x="35" y="141"/>
                    </a:moveTo>
                    <a:cubicBezTo>
                      <a:pt x="16" y="141"/>
                      <a:pt x="0" y="125"/>
                      <a:pt x="0" y="10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6" y="0"/>
                      <a:pt x="35" y="0"/>
                    </a:cubicBezTo>
                    <a:cubicBezTo>
                      <a:pt x="55" y="0"/>
                      <a:pt x="70" y="16"/>
                      <a:pt x="70" y="35"/>
                    </a:cubicBezTo>
                    <a:cubicBezTo>
                      <a:pt x="70" y="106"/>
                      <a:pt x="70" y="106"/>
                      <a:pt x="70" y="106"/>
                    </a:cubicBezTo>
                    <a:cubicBezTo>
                      <a:pt x="70" y="125"/>
                      <a:pt x="55" y="141"/>
                      <a:pt x="35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4" name="Freeform 63">
                <a:extLst>
                  <a:ext uri="{FF2B5EF4-FFF2-40B4-BE49-F238E27FC236}">
                    <a16:creationId xmlns:a16="http://schemas.microsoft.com/office/drawing/2014/main" id="{D808793E-9B3C-4F8A-86E6-B50993578E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4775" y="3754438"/>
                <a:ext cx="150813" cy="301625"/>
              </a:xfrm>
              <a:custGeom>
                <a:avLst/>
                <a:gdLst>
                  <a:gd name="T0" fmla="*/ 35 w 70"/>
                  <a:gd name="T1" fmla="*/ 141 h 141"/>
                  <a:gd name="T2" fmla="*/ 0 w 70"/>
                  <a:gd name="T3" fmla="*/ 106 h 141"/>
                  <a:gd name="T4" fmla="*/ 0 w 70"/>
                  <a:gd name="T5" fmla="*/ 35 h 141"/>
                  <a:gd name="T6" fmla="*/ 35 w 70"/>
                  <a:gd name="T7" fmla="*/ 0 h 141"/>
                  <a:gd name="T8" fmla="*/ 70 w 70"/>
                  <a:gd name="T9" fmla="*/ 35 h 141"/>
                  <a:gd name="T10" fmla="*/ 70 w 70"/>
                  <a:gd name="T11" fmla="*/ 106 h 141"/>
                  <a:gd name="T12" fmla="*/ 35 w 70"/>
                  <a:gd name="T13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" h="141">
                    <a:moveTo>
                      <a:pt x="35" y="141"/>
                    </a:moveTo>
                    <a:cubicBezTo>
                      <a:pt x="15" y="141"/>
                      <a:pt x="0" y="125"/>
                      <a:pt x="0" y="10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5" y="0"/>
                      <a:pt x="35" y="0"/>
                    </a:cubicBezTo>
                    <a:cubicBezTo>
                      <a:pt x="54" y="0"/>
                      <a:pt x="70" y="16"/>
                      <a:pt x="70" y="35"/>
                    </a:cubicBezTo>
                    <a:cubicBezTo>
                      <a:pt x="70" y="106"/>
                      <a:pt x="70" y="106"/>
                      <a:pt x="70" y="106"/>
                    </a:cubicBezTo>
                    <a:cubicBezTo>
                      <a:pt x="70" y="125"/>
                      <a:pt x="54" y="141"/>
                      <a:pt x="35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5" name="Freeform 64">
                <a:extLst>
                  <a:ext uri="{FF2B5EF4-FFF2-40B4-BE49-F238E27FC236}">
                    <a16:creationId xmlns:a16="http://schemas.microsoft.com/office/drawing/2014/main" id="{0692F520-C1C0-4CF2-95C3-088E054368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77988" y="3754438"/>
                <a:ext cx="150813" cy="301625"/>
              </a:xfrm>
              <a:custGeom>
                <a:avLst/>
                <a:gdLst>
                  <a:gd name="T0" fmla="*/ 35 w 70"/>
                  <a:gd name="T1" fmla="*/ 141 h 141"/>
                  <a:gd name="T2" fmla="*/ 0 w 70"/>
                  <a:gd name="T3" fmla="*/ 106 h 141"/>
                  <a:gd name="T4" fmla="*/ 0 w 70"/>
                  <a:gd name="T5" fmla="*/ 35 h 141"/>
                  <a:gd name="T6" fmla="*/ 35 w 70"/>
                  <a:gd name="T7" fmla="*/ 0 h 141"/>
                  <a:gd name="T8" fmla="*/ 70 w 70"/>
                  <a:gd name="T9" fmla="*/ 35 h 141"/>
                  <a:gd name="T10" fmla="*/ 70 w 70"/>
                  <a:gd name="T11" fmla="*/ 106 h 141"/>
                  <a:gd name="T12" fmla="*/ 35 w 70"/>
                  <a:gd name="T13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" h="141">
                    <a:moveTo>
                      <a:pt x="35" y="141"/>
                    </a:moveTo>
                    <a:cubicBezTo>
                      <a:pt x="16" y="141"/>
                      <a:pt x="0" y="125"/>
                      <a:pt x="0" y="10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6" y="0"/>
                      <a:pt x="35" y="0"/>
                    </a:cubicBezTo>
                    <a:cubicBezTo>
                      <a:pt x="55" y="0"/>
                      <a:pt x="70" y="16"/>
                      <a:pt x="70" y="35"/>
                    </a:cubicBezTo>
                    <a:cubicBezTo>
                      <a:pt x="70" y="106"/>
                      <a:pt x="70" y="106"/>
                      <a:pt x="70" y="106"/>
                    </a:cubicBezTo>
                    <a:cubicBezTo>
                      <a:pt x="70" y="125"/>
                      <a:pt x="55" y="141"/>
                      <a:pt x="35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6" name="Freeform 65">
                <a:extLst>
                  <a:ext uri="{FF2B5EF4-FFF2-40B4-BE49-F238E27FC236}">
                    <a16:creationId xmlns:a16="http://schemas.microsoft.com/office/drawing/2014/main" id="{A76B675E-2A4C-4944-A7B6-11C47AFAEA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90800" y="2389188"/>
                <a:ext cx="150813" cy="301625"/>
              </a:xfrm>
              <a:custGeom>
                <a:avLst/>
                <a:gdLst>
                  <a:gd name="T0" fmla="*/ 35 w 70"/>
                  <a:gd name="T1" fmla="*/ 141 h 141"/>
                  <a:gd name="T2" fmla="*/ 0 w 70"/>
                  <a:gd name="T3" fmla="*/ 106 h 141"/>
                  <a:gd name="T4" fmla="*/ 0 w 70"/>
                  <a:gd name="T5" fmla="*/ 36 h 141"/>
                  <a:gd name="T6" fmla="*/ 35 w 70"/>
                  <a:gd name="T7" fmla="*/ 0 h 141"/>
                  <a:gd name="T8" fmla="*/ 70 w 70"/>
                  <a:gd name="T9" fmla="*/ 36 h 141"/>
                  <a:gd name="T10" fmla="*/ 70 w 70"/>
                  <a:gd name="T11" fmla="*/ 106 h 141"/>
                  <a:gd name="T12" fmla="*/ 35 w 70"/>
                  <a:gd name="T13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" h="141">
                    <a:moveTo>
                      <a:pt x="35" y="141"/>
                    </a:moveTo>
                    <a:cubicBezTo>
                      <a:pt x="15" y="141"/>
                      <a:pt x="0" y="126"/>
                      <a:pt x="0" y="10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16"/>
                      <a:pt x="15" y="0"/>
                      <a:pt x="35" y="0"/>
                    </a:cubicBezTo>
                    <a:cubicBezTo>
                      <a:pt x="54" y="0"/>
                      <a:pt x="70" y="16"/>
                      <a:pt x="70" y="36"/>
                    </a:cubicBezTo>
                    <a:cubicBezTo>
                      <a:pt x="70" y="106"/>
                      <a:pt x="70" y="106"/>
                      <a:pt x="70" y="106"/>
                    </a:cubicBezTo>
                    <a:cubicBezTo>
                      <a:pt x="70" y="126"/>
                      <a:pt x="54" y="141"/>
                      <a:pt x="35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7" name="Freeform 66">
                <a:extLst>
                  <a:ext uri="{FF2B5EF4-FFF2-40B4-BE49-F238E27FC236}">
                    <a16:creationId xmlns:a16="http://schemas.microsoft.com/office/drawing/2014/main" id="{C4470775-E150-4FE0-9DD6-D452B8FEA2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17813" y="1630363"/>
                <a:ext cx="152400" cy="303213"/>
              </a:xfrm>
              <a:custGeom>
                <a:avLst/>
                <a:gdLst>
                  <a:gd name="T0" fmla="*/ 36 w 71"/>
                  <a:gd name="T1" fmla="*/ 141 h 141"/>
                  <a:gd name="T2" fmla="*/ 0 w 71"/>
                  <a:gd name="T3" fmla="*/ 106 h 141"/>
                  <a:gd name="T4" fmla="*/ 0 w 71"/>
                  <a:gd name="T5" fmla="*/ 35 h 141"/>
                  <a:gd name="T6" fmla="*/ 36 w 71"/>
                  <a:gd name="T7" fmla="*/ 0 h 141"/>
                  <a:gd name="T8" fmla="*/ 71 w 71"/>
                  <a:gd name="T9" fmla="*/ 35 h 141"/>
                  <a:gd name="T10" fmla="*/ 71 w 71"/>
                  <a:gd name="T11" fmla="*/ 106 h 141"/>
                  <a:gd name="T12" fmla="*/ 36 w 71"/>
                  <a:gd name="T13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1" h="141">
                    <a:moveTo>
                      <a:pt x="36" y="141"/>
                    </a:moveTo>
                    <a:cubicBezTo>
                      <a:pt x="16" y="141"/>
                      <a:pt x="0" y="126"/>
                      <a:pt x="0" y="10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6" y="0"/>
                      <a:pt x="36" y="0"/>
                    </a:cubicBezTo>
                    <a:cubicBezTo>
                      <a:pt x="55" y="0"/>
                      <a:pt x="71" y="16"/>
                      <a:pt x="71" y="35"/>
                    </a:cubicBezTo>
                    <a:cubicBezTo>
                      <a:pt x="71" y="106"/>
                      <a:pt x="71" y="106"/>
                      <a:pt x="71" y="106"/>
                    </a:cubicBezTo>
                    <a:cubicBezTo>
                      <a:pt x="71" y="126"/>
                      <a:pt x="55" y="141"/>
                      <a:pt x="36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8" name="Freeform 67">
                <a:extLst>
                  <a:ext uri="{FF2B5EF4-FFF2-40B4-BE49-F238E27FC236}">
                    <a16:creationId xmlns:a16="http://schemas.microsoft.com/office/drawing/2014/main" id="{C11ACAAC-110C-43D8-8871-1A26150509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17813" y="569913"/>
                <a:ext cx="152400" cy="303213"/>
              </a:xfrm>
              <a:custGeom>
                <a:avLst/>
                <a:gdLst>
                  <a:gd name="T0" fmla="*/ 36 w 71"/>
                  <a:gd name="T1" fmla="*/ 141 h 141"/>
                  <a:gd name="T2" fmla="*/ 0 w 71"/>
                  <a:gd name="T3" fmla="*/ 106 h 141"/>
                  <a:gd name="T4" fmla="*/ 0 w 71"/>
                  <a:gd name="T5" fmla="*/ 35 h 141"/>
                  <a:gd name="T6" fmla="*/ 36 w 71"/>
                  <a:gd name="T7" fmla="*/ 0 h 141"/>
                  <a:gd name="T8" fmla="*/ 71 w 71"/>
                  <a:gd name="T9" fmla="*/ 35 h 141"/>
                  <a:gd name="T10" fmla="*/ 71 w 71"/>
                  <a:gd name="T11" fmla="*/ 106 h 141"/>
                  <a:gd name="T12" fmla="*/ 36 w 71"/>
                  <a:gd name="T13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1" h="141">
                    <a:moveTo>
                      <a:pt x="36" y="141"/>
                    </a:moveTo>
                    <a:cubicBezTo>
                      <a:pt x="16" y="141"/>
                      <a:pt x="0" y="125"/>
                      <a:pt x="0" y="10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6" y="0"/>
                      <a:pt x="36" y="0"/>
                    </a:cubicBezTo>
                    <a:cubicBezTo>
                      <a:pt x="55" y="0"/>
                      <a:pt x="71" y="16"/>
                      <a:pt x="71" y="35"/>
                    </a:cubicBezTo>
                    <a:cubicBezTo>
                      <a:pt x="71" y="106"/>
                      <a:pt x="71" y="106"/>
                      <a:pt x="71" y="106"/>
                    </a:cubicBezTo>
                    <a:cubicBezTo>
                      <a:pt x="71" y="125"/>
                      <a:pt x="55" y="141"/>
                      <a:pt x="36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9" name="Freeform 68">
                <a:extLst>
                  <a:ext uri="{FF2B5EF4-FFF2-40B4-BE49-F238E27FC236}">
                    <a16:creationId xmlns:a16="http://schemas.microsoft.com/office/drawing/2014/main" id="{0B0315EB-BF1C-44A4-83AC-9BEF4131EA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44825" y="2389188"/>
                <a:ext cx="153988" cy="301625"/>
              </a:xfrm>
              <a:custGeom>
                <a:avLst/>
                <a:gdLst>
                  <a:gd name="T0" fmla="*/ 36 w 71"/>
                  <a:gd name="T1" fmla="*/ 141 h 141"/>
                  <a:gd name="T2" fmla="*/ 0 w 71"/>
                  <a:gd name="T3" fmla="*/ 106 h 141"/>
                  <a:gd name="T4" fmla="*/ 0 w 71"/>
                  <a:gd name="T5" fmla="*/ 36 h 141"/>
                  <a:gd name="T6" fmla="*/ 36 w 71"/>
                  <a:gd name="T7" fmla="*/ 0 h 141"/>
                  <a:gd name="T8" fmla="*/ 71 w 71"/>
                  <a:gd name="T9" fmla="*/ 36 h 141"/>
                  <a:gd name="T10" fmla="*/ 71 w 71"/>
                  <a:gd name="T11" fmla="*/ 106 h 141"/>
                  <a:gd name="T12" fmla="*/ 36 w 71"/>
                  <a:gd name="T13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1" h="141">
                    <a:moveTo>
                      <a:pt x="36" y="141"/>
                    </a:moveTo>
                    <a:cubicBezTo>
                      <a:pt x="16" y="141"/>
                      <a:pt x="0" y="126"/>
                      <a:pt x="0" y="10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16"/>
                      <a:pt x="16" y="0"/>
                      <a:pt x="36" y="0"/>
                    </a:cubicBezTo>
                    <a:cubicBezTo>
                      <a:pt x="55" y="0"/>
                      <a:pt x="71" y="16"/>
                      <a:pt x="71" y="36"/>
                    </a:cubicBezTo>
                    <a:cubicBezTo>
                      <a:pt x="71" y="106"/>
                      <a:pt x="71" y="106"/>
                      <a:pt x="71" y="106"/>
                    </a:cubicBezTo>
                    <a:cubicBezTo>
                      <a:pt x="71" y="126"/>
                      <a:pt x="55" y="141"/>
                      <a:pt x="36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0" name="Freeform 69">
                <a:extLst>
                  <a:ext uri="{FF2B5EF4-FFF2-40B4-BE49-F238E27FC236}">
                    <a16:creationId xmlns:a16="http://schemas.microsoft.com/office/drawing/2014/main" id="{45F86EB3-434D-44F4-8189-BB9C1ADA3D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90800" y="2843213"/>
                <a:ext cx="150813" cy="303213"/>
              </a:xfrm>
              <a:custGeom>
                <a:avLst/>
                <a:gdLst>
                  <a:gd name="T0" fmla="*/ 35 w 70"/>
                  <a:gd name="T1" fmla="*/ 141 h 141"/>
                  <a:gd name="T2" fmla="*/ 0 w 70"/>
                  <a:gd name="T3" fmla="*/ 106 h 141"/>
                  <a:gd name="T4" fmla="*/ 0 w 70"/>
                  <a:gd name="T5" fmla="*/ 35 h 141"/>
                  <a:gd name="T6" fmla="*/ 35 w 70"/>
                  <a:gd name="T7" fmla="*/ 0 h 141"/>
                  <a:gd name="T8" fmla="*/ 70 w 70"/>
                  <a:gd name="T9" fmla="*/ 35 h 141"/>
                  <a:gd name="T10" fmla="*/ 70 w 70"/>
                  <a:gd name="T11" fmla="*/ 106 h 141"/>
                  <a:gd name="T12" fmla="*/ 35 w 70"/>
                  <a:gd name="T13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" h="141">
                    <a:moveTo>
                      <a:pt x="35" y="141"/>
                    </a:moveTo>
                    <a:cubicBezTo>
                      <a:pt x="15" y="141"/>
                      <a:pt x="0" y="126"/>
                      <a:pt x="0" y="10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5" y="0"/>
                      <a:pt x="35" y="0"/>
                    </a:cubicBezTo>
                    <a:cubicBezTo>
                      <a:pt x="54" y="0"/>
                      <a:pt x="70" y="16"/>
                      <a:pt x="70" y="35"/>
                    </a:cubicBezTo>
                    <a:cubicBezTo>
                      <a:pt x="70" y="106"/>
                      <a:pt x="70" y="106"/>
                      <a:pt x="70" y="106"/>
                    </a:cubicBezTo>
                    <a:cubicBezTo>
                      <a:pt x="70" y="126"/>
                      <a:pt x="54" y="141"/>
                      <a:pt x="35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1" name="Freeform 70">
                <a:extLst>
                  <a:ext uri="{FF2B5EF4-FFF2-40B4-BE49-F238E27FC236}">
                    <a16:creationId xmlns:a16="http://schemas.microsoft.com/office/drawing/2014/main" id="{1956F8FD-1F0B-4AA1-957C-DD9BBAA99D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44825" y="2843213"/>
                <a:ext cx="153988" cy="303213"/>
              </a:xfrm>
              <a:custGeom>
                <a:avLst/>
                <a:gdLst>
                  <a:gd name="T0" fmla="*/ 36 w 71"/>
                  <a:gd name="T1" fmla="*/ 141 h 141"/>
                  <a:gd name="T2" fmla="*/ 0 w 71"/>
                  <a:gd name="T3" fmla="*/ 106 h 141"/>
                  <a:gd name="T4" fmla="*/ 0 w 71"/>
                  <a:gd name="T5" fmla="*/ 35 h 141"/>
                  <a:gd name="T6" fmla="*/ 36 w 71"/>
                  <a:gd name="T7" fmla="*/ 0 h 141"/>
                  <a:gd name="T8" fmla="*/ 71 w 71"/>
                  <a:gd name="T9" fmla="*/ 35 h 141"/>
                  <a:gd name="T10" fmla="*/ 71 w 71"/>
                  <a:gd name="T11" fmla="*/ 106 h 141"/>
                  <a:gd name="T12" fmla="*/ 36 w 71"/>
                  <a:gd name="T13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1" h="141">
                    <a:moveTo>
                      <a:pt x="36" y="141"/>
                    </a:moveTo>
                    <a:cubicBezTo>
                      <a:pt x="16" y="141"/>
                      <a:pt x="0" y="126"/>
                      <a:pt x="0" y="10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6" y="0"/>
                      <a:pt x="36" y="0"/>
                    </a:cubicBezTo>
                    <a:cubicBezTo>
                      <a:pt x="55" y="0"/>
                      <a:pt x="71" y="16"/>
                      <a:pt x="71" y="35"/>
                    </a:cubicBezTo>
                    <a:cubicBezTo>
                      <a:pt x="71" y="106"/>
                      <a:pt x="71" y="106"/>
                      <a:pt x="71" y="106"/>
                    </a:cubicBezTo>
                    <a:cubicBezTo>
                      <a:pt x="71" y="126"/>
                      <a:pt x="55" y="141"/>
                      <a:pt x="36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2" name="Freeform 71">
                <a:extLst>
                  <a:ext uri="{FF2B5EF4-FFF2-40B4-BE49-F238E27FC236}">
                    <a16:creationId xmlns:a16="http://schemas.microsoft.com/office/drawing/2014/main" id="{4992DA83-E0EA-4E48-8ABB-B93305B77B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90800" y="3298825"/>
                <a:ext cx="150813" cy="303213"/>
              </a:xfrm>
              <a:custGeom>
                <a:avLst/>
                <a:gdLst>
                  <a:gd name="T0" fmla="*/ 35 w 70"/>
                  <a:gd name="T1" fmla="*/ 141 h 141"/>
                  <a:gd name="T2" fmla="*/ 0 w 70"/>
                  <a:gd name="T3" fmla="*/ 106 h 141"/>
                  <a:gd name="T4" fmla="*/ 0 w 70"/>
                  <a:gd name="T5" fmla="*/ 35 h 141"/>
                  <a:gd name="T6" fmla="*/ 35 w 70"/>
                  <a:gd name="T7" fmla="*/ 0 h 141"/>
                  <a:gd name="T8" fmla="*/ 70 w 70"/>
                  <a:gd name="T9" fmla="*/ 35 h 141"/>
                  <a:gd name="T10" fmla="*/ 70 w 70"/>
                  <a:gd name="T11" fmla="*/ 106 h 141"/>
                  <a:gd name="T12" fmla="*/ 35 w 70"/>
                  <a:gd name="T13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" h="141">
                    <a:moveTo>
                      <a:pt x="35" y="141"/>
                    </a:moveTo>
                    <a:cubicBezTo>
                      <a:pt x="15" y="141"/>
                      <a:pt x="0" y="125"/>
                      <a:pt x="0" y="10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5" y="0"/>
                      <a:pt x="35" y="0"/>
                    </a:cubicBezTo>
                    <a:cubicBezTo>
                      <a:pt x="54" y="0"/>
                      <a:pt x="70" y="16"/>
                      <a:pt x="70" y="35"/>
                    </a:cubicBezTo>
                    <a:cubicBezTo>
                      <a:pt x="70" y="106"/>
                      <a:pt x="70" y="106"/>
                      <a:pt x="70" y="106"/>
                    </a:cubicBezTo>
                    <a:cubicBezTo>
                      <a:pt x="70" y="125"/>
                      <a:pt x="54" y="141"/>
                      <a:pt x="35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3" name="Freeform 72">
                <a:extLst>
                  <a:ext uri="{FF2B5EF4-FFF2-40B4-BE49-F238E27FC236}">
                    <a16:creationId xmlns:a16="http://schemas.microsoft.com/office/drawing/2014/main" id="{3681288E-C44D-4FF7-AA1D-DB7A1C55AF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44825" y="3298825"/>
                <a:ext cx="153988" cy="303213"/>
              </a:xfrm>
              <a:custGeom>
                <a:avLst/>
                <a:gdLst>
                  <a:gd name="T0" fmla="*/ 36 w 71"/>
                  <a:gd name="T1" fmla="*/ 141 h 141"/>
                  <a:gd name="T2" fmla="*/ 0 w 71"/>
                  <a:gd name="T3" fmla="*/ 106 h 141"/>
                  <a:gd name="T4" fmla="*/ 0 w 71"/>
                  <a:gd name="T5" fmla="*/ 35 h 141"/>
                  <a:gd name="T6" fmla="*/ 36 w 71"/>
                  <a:gd name="T7" fmla="*/ 0 h 141"/>
                  <a:gd name="T8" fmla="*/ 71 w 71"/>
                  <a:gd name="T9" fmla="*/ 35 h 141"/>
                  <a:gd name="T10" fmla="*/ 71 w 71"/>
                  <a:gd name="T11" fmla="*/ 106 h 141"/>
                  <a:gd name="T12" fmla="*/ 36 w 71"/>
                  <a:gd name="T13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1" h="141">
                    <a:moveTo>
                      <a:pt x="36" y="141"/>
                    </a:moveTo>
                    <a:cubicBezTo>
                      <a:pt x="16" y="141"/>
                      <a:pt x="0" y="125"/>
                      <a:pt x="0" y="10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6" y="0"/>
                      <a:pt x="36" y="0"/>
                    </a:cubicBezTo>
                    <a:cubicBezTo>
                      <a:pt x="55" y="0"/>
                      <a:pt x="71" y="16"/>
                      <a:pt x="71" y="35"/>
                    </a:cubicBezTo>
                    <a:cubicBezTo>
                      <a:pt x="71" y="106"/>
                      <a:pt x="71" y="106"/>
                      <a:pt x="71" y="106"/>
                    </a:cubicBezTo>
                    <a:cubicBezTo>
                      <a:pt x="71" y="125"/>
                      <a:pt x="55" y="141"/>
                      <a:pt x="36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4" name="Freeform 73">
                <a:extLst>
                  <a:ext uri="{FF2B5EF4-FFF2-40B4-BE49-F238E27FC236}">
                    <a16:creationId xmlns:a16="http://schemas.microsoft.com/office/drawing/2014/main" id="{3B51B520-CDAE-463F-ABB7-7AF0FC4F4D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41613" y="3829050"/>
                <a:ext cx="303213" cy="455613"/>
              </a:xfrm>
              <a:custGeom>
                <a:avLst/>
                <a:gdLst>
                  <a:gd name="T0" fmla="*/ 35 w 141"/>
                  <a:gd name="T1" fmla="*/ 0 h 212"/>
                  <a:gd name="T2" fmla="*/ 106 w 141"/>
                  <a:gd name="T3" fmla="*/ 0 h 212"/>
                  <a:gd name="T4" fmla="*/ 141 w 141"/>
                  <a:gd name="T5" fmla="*/ 35 h 212"/>
                  <a:gd name="T6" fmla="*/ 141 w 141"/>
                  <a:gd name="T7" fmla="*/ 212 h 212"/>
                  <a:gd name="T8" fmla="*/ 0 w 141"/>
                  <a:gd name="T9" fmla="*/ 212 h 212"/>
                  <a:gd name="T10" fmla="*/ 0 w 141"/>
                  <a:gd name="T11" fmla="*/ 35 h 212"/>
                  <a:gd name="T12" fmla="*/ 35 w 141"/>
                  <a:gd name="T13" fmla="*/ 0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1" h="212">
                    <a:moveTo>
                      <a:pt x="35" y="0"/>
                    </a:moveTo>
                    <a:cubicBezTo>
                      <a:pt x="106" y="0"/>
                      <a:pt x="106" y="0"/>
                      <a:pt x="106" y="0"/>
                    </a:cubicBezTo>
                    <a:cubicBezTo>
                      <a:pt x="126" y="0"/>
                      <a:pt x="141" y="16"/>
                      <a:pt x="141" y="35"/>
                    </a:cubicBezTo>
                    <a:cubicBezTo>
                      <a:pt x="141" y="212"/>
                      <a:pt x="141" y="212"/>
                      <a:pt x="141" y="212"/>
                    </a:cubicBezTo>
                    <a:cubicBezTo>
                      <a:pt x="0" y="212"/>
                      <a:pt x="0" y="212"/>
                      <a:pt x="0" y="212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6" y="0"/>
                      <a:pt x="3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5" name="Freeform 74">
                <a:extLst>
                  <a:ext uri="{FF2B5EF4-FFF2-40B4-BE49-F238E27FC236}">
                    <a16:creationId xmlns:a16="http://schemas.microsoft.com/office/drawing/2014/main" id="{32348A94-1C27-45E1-B7FC-721C16B1CB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54425" y="2919413"/>
                <a:ext cx="228600" cy="152400"/>
              </a:xfrm>
              <a:custGeom>
                <a:avLst/>
                <a:gdLst>
                  <a:gd name="T0" fmla="*/ 71 w 106"/>
                  <a:gd name="T1" fmla="*/ 71 h 71"/>
                  <a:gd name="T2" fmla="*/ 35 w 106"/>
                  <a:gd name="T3" fmla="*/ 71 h 71"/>
                  <a:gd name="T4" fmla="*/ 0 w 106"/>
                  <a:gd name="T5" fmla="*/ 36 h 71"/>
                  <a:gd name="T6" fmla="*/ 35 w 106"/>
                  <a:gd name="T7" fmla="*/ 0 h 71"/>
                  <a:gd name="T8" fmla="*/ 71 w 106"/>
                  <a:gd name="T9" fmla="*/ 0 h 71"/>
                  <a:gd name="T10" fmla="*/ 106 w 106"/>
                  <a:gd name="T11" fmla="*/ 36 h 71"/>
                  <a:gd name="T12" fmla="*/ 71 w 106"/>
                  <a:gd name="T13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6" h="71">
                    <a:moveTo>
                      <a:pt x="71" y="71"/>
                    </a:moveTo>
                    <a:cubicBezTo>
                      <a:pt x="35" y="71"/>
                      <a:pt x="35" y="71"/>
                      <a:pt x="35" y="71"/>
                    </a:cubicBezTo>
                    <a:cubicBezTo>
                      <a:pt x="16" y="71"/>
                      <a:pt x="0" y="55"/>
                      <a:pt x="0" y="36"/>
                    </a:cubicBezTo>
                    <a:cubicBezTo>
                      <a:pt x="0" y="16"/>
                      <a:pt x="16" y="0"/>
                      <a:pt x="35" y="0"/>
                    </a:cubicBezTo>
                    <a:cubicBezTo>
                      <a:pt x="71" y="0"/>
                      <a:pt x="71" y="0"/>
                      <a:pt x="71" y="0"/>
                    </a:cubicBezTo>
                    <a:cubicBezTo>
                      <a:pt x="90" y="0"/>
                      <a:pt x="106" y="16"/>
                      <a:pt x="106" y="36"/>
                    </a:cubicBezTo>
                    <a:cubicBezTo>
                      <a:pt x="106" y="55"/>
                      <a:pt x="90" y="71"/>
                      <a:pt x="71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6" name="Freeform 75">
                <a:extLst>
                  <a:ext uri="{FF2B5EF4-FFF2-40B4-BE49-F238E27FC236}">
                    <a16:creationId xmlns:a16="http://schemas.microsoft.com/office/drawing/2014/main" id="{0650E49D-A7F3-48DE-A6E1-33ED548CA2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54425" y="3224213"/>
                <a:ext cx="228600" cy="149225"/>
              </a:xfrm>
              <a:custGeom>
                <a:avLst/>
                <a:gdLst>
                  <a:gd name="T0" fmla="*/ 71 w 106"/>
                  <a:gd name="T1" fmla="*/ 70 h 70"/>
                  <a:gd name="T2" fmla="*/ 35 w 106"/>
                  <a:gd name="T3" fmla="*/ 70 h 70"/>
                  <a:gd name="T4" fmla="*/ 0 w 106"/>
                  <a:gd name="T5" fmla="*/ 35 h 70"/>
                  <a:gd name="T6" fmla="*/ 35 w 106"/>
                  <a:gd name="T7" fmla="*/ 0 h 70"/>
                  <a:gd name="T8" fmla="*/ 71 w 106"/>
                  <a:gd name="T9" fmla="*/ 0 h 70"/>
                  <a:gd name="T10" fmla="*/ 106 w 106"/>
                  <a:gd name="T11" fmla="*/ 35 h 70"/>
                  <a:gd name="T12" fmla="*/ 71 w 106"/>
                  <a:gd name="T13" fmla="*/ 7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6" h="70">
                    <a:moveTo>
                      <a:pt x="71" y="70"/>
                    </a:moveTo>
                    <a:cubicBezTo>
                      <a:pt x="35" y="70"/>
                      <a:pt x="35" y="70"/>
                      <a:pt x="35" y="70"/>
                    </a:cubicBezTo>
                    <a:cubicBezTo>
                      <a:pt x="16" y="70"/>
                      <a:pt x="0" y="54"/>
                      <a:pt x="0" y="35"/>
                    </a:cubicBezTo>
                    <a:cubicBezTo>
                      <a:pt x="0" y="15"/>
                      <a:pt x="16" y="0"/>
                      <a:pt x="35" y="0"/>
                    </a:cubicBezTo>
                    <a:cubicBezTo>
                      <a:pt x="71" y="0"/>
                      <a:pt x="71" y="0"/>
                      <a:pt x="71" y="0"/>
                    </a:cubicBezTo>
                    <a:cubicBezTo>
                      <a:pt x="90" y="0"/>
                      <a:pt x="106" y="15"/>
                      <a:pt x="106" y="35"/>
                    </a:cubicBezTo>
                    <a:cubicBezTo>
                      <a:pt x="106" y="54"/>
                      <a:pt x="90" y="70"/>
                      <a:pt x="71" y="7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7" name="Freeform 76">
                <a:extLst>
                  <a:ext uri="{FF2B5EF4-FFF2-40B4-BE49-F238E27FC236}">
                    <a16:creationId xmlns:a16="http://schemas.microsoft.com/office/drawing/2014/main" id="{582259C3-892E-4B7D-BA7F-E27AAB3452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54425" y="3525838"/>
                <a:ext cx="228600" cy="152400"/>
              </a:xfrm>
              <a:custGeom>
                <a:avLst/>
                <a:gdLst>
                  <a:gd name="T0" fmla="*/ 71 w 106"/>
                  <a:gd name="T1" fmla="*/ 71 h 71"/>
                  <a:gd name="T2" fmla="*/ 35 w 106"/>
                  <a:gd name="T3" fmla="*/ 71 h 71"/>
                  <a:gd name="T4" fmla="*/ 0 w 106"/>
                  <a:gd name="T5" fmla="*/ 35 h 71"/>
                  <a:gd name="T6" fmla="*/ 35 w 106"/>
                  <a:gd name="T7" fmla="*/ 0 h 71"/>
                  <a:gd name="T8" fmla="*/ 71 w 106"/>
                  <a:gd name="T9" fmla="*/ 0 h 71"/>
                  <a:gd name="T10" fmla="*/ 106 w 106"/>
                  <a:gd name="T11" fmla="*/ 35 h 71"/>
                  <a:gd name="T12" fmla="*/ 71 w 106"/>
                  <a:gd name="T13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6" h="71">
                    <a:moveTo>
                      <a:pt x="71" y="71"/>
                    </a:moveTo>
                    <a:cubicBezTo>
                      <a:pt x="35" y="71"/>
                      <a:pt x="35" y="71"/>
                      <a:pt x="35" y="71"/>
                    </a:cubicBezTo>
                    <a:cubicBezTo>
                      <a:pt x="16" y="71"/>
                      <a:pt x="0" y="55"/>
                      <a:pt x="0" y="35"/>
                    </a:cubicBezTo>
                    <a:cubicBezTo>
                      <a:pt x="0" y="16"/>
                      <a:pt x="16" y="0"/>
                      <a:pt x="35" y="0"/>
                    </a:cubicBezTo>
                    <a:cubicBezTo>
                      <a:pt x="71" y="0"/>
                      <a:pt x="71" y="0"/>
                      <a:pt x="71" y="0"/>
                    </a:cubicBezTo>
                    <a:cubicBezTo>
                      <a:pt x="90" y="0"/>
                      <a:pt x="106" y="16"/>
                      <a:pt x="106" y="35"/>
                    </a:cubicBezTo>
                    <a:cubicBezTo>
                      <a:pt x="106" y="55"/>
                      <a:pt x="90" y="71"/>
                      <a:pt x="71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8" name="Freeform 77">
                <a:extLst>
                  <a:ext uri="{FF2B5EF4-FFF2-40B4-BE49-F238E27FC236}">
                    <a16:creationId xmlns:a16="http://schemas.microsoft.com/office/drawing/2014/main" id="{22BF2ECC-3D5E-4EF8-9B77-28CA2ADF0B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54425" y="3829050"/>
                <a:ext cx="228600" cy="152400"/>
              </a:xfrm>
              <a:custGeom>
                <a:avLst/>
                <a:gdLst>
                  <a:gd name="T0" fmla="*/ 71 w 106"/>
                  <a:gd name="T1" fmla="*/ 71 h 71"/>
                  <a:gd name="T2" fmla="*/ 35 w 106"/>
                  <a:gd name="T3" fmla="*/ 71 h 71"/>
                  <a:gd name="T4" fmla="*/ 0 w 106"/>
                  <a:gd name="T5" fmla="*/ 35 h 71"/>
                  <a:gd name="T6" fmla="*/ 35 w 106"/>
                  <a:gd name="T7" fmla="*/ 0 h 71"/>
                  <a:gd name="T8" fmla="*/ 71 w 106"/>
                  <a:gd name="T9" fmla="*/ 0 h 71"/>
                  <a:gd name="T10" fmla="*/ 106 w 106"/>
                  <a:gd name="T11" fmla="*/ 35 h 71"/>
                  <a:gd name="T12" fmla="*/ 71 w 106"/>
                  <a:gd name="T13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6" h="71">
                    <a:moveTo>
                      <a:pt x="71" y="71"/>
                    </a:moveTo>
                    <a:cubicBezTo>
                      <a:pt x="35" y="71"/>
                      <a:pt x="35" y="71"/>
                      <a:pt x="35" y="71"/>
                    </a:cubicBezTo>
                    <a:cubicBezTo>
                      <a:pt x="16" y="71"/>
                      <a:pt x="0" y="55"/>
                      <a:pt x="0" y="35"/>
                    </a:cubicBezTo>
                    <a:cubicBezTo>
                      <a:pt x="0" y="16"/>
                      <a:pt x="16" y="0"/>
                      <a:pt x="35" y="0"/>
                    </a:cubicBezTo>
                    <a:cubicBezTo>
                      <a:pt x="71" y="0"/>
                      <a:pt x="71" y="0"/>
                      <a:pt x="71" y="0"/>
                    </a:cubicBezTo>
                    <a:cubicBezTo>
                      <a:pt x="90" y="0"/>
                      <a:pt x="106" y="16"/>
                      <a:pt x="106" y="35"/>
                    </a:cubicBezTo>
                    <a:cubicBezTo>
                      <a:pt x="106" y="55"/>
                      <a:pt x="90" y="71"/>
                      <a:pt x="71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9" name="Freeform 78">
                <a:extLst>
                  <a:ext uri="{FF2B5EF4-FFF2-40B4-BE49-F238E27FC236}">
                    <a16:creationId xmlns:a16="http://schemas.microsoft.com/office/drawing/2014/main" id="{85813FD9-9BEB-4E79-9100-16680F8C6C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9713" y="2995613"/>
                <a:ext cx="373063" cy="150813"/>
              </a:xfrm>
              <a:custGeom>
                <a:avLst/>
                <a:gdLst>
                  <a:gd name="T0" fmla="*/ 138 w 173"/>
                  <a:gd name="T1" fmla="*/ 70 h 70"/>
                  <a:gd name="T2" fmla="*/ 36 w 173"/>
                  <a:gd name="T3" fmla="*/ 70 h 70"/>
                  <a:gd name="T4" fmla="*/ 0 w 173"/>
                  <a:gd name="T5" fmla="*/ 35 h 70"/>
                  <a:gd name="T6" fmla="*/ 36 w 173"/>
                  <a:gd name="T7" fmla="*/ 0 h 70"/>
                  <a:gd name="T8" fmla="*/ 138 w 173"/>
                  <a:gd name="T9" fmla="*/ 0 h 70"/>
                  <a:gd name="T10" fmla="*/ 173 w 173"/>
                  <a:gd name="T11" fmla="*/ 35 h 70"/>
                  <a:gd name="T12" fmla="*/ 138 w 173"/>
                  <a:gd name="T13" fmla="*/ 7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3" h="70">
                    <a:moveTo>
                      <a:pt x="138" y="70"/>
                    </a:moveTo>
                    <a:cubicBezTo>
                      <a:pt x="36" y="70"/>
                      <a:pt x="36" y="70"/>
                      <a:pt x="36" y="70"/>
                    </a:cubicBezTo>
                    <a:cubicBezTo>
                      <a:pt x="16" y="70"/>
                      <a:pt x="0" y="55"/>
                      <a:pt x="0" y="35"/>
                    </a:cubicBezTo>
                    <a:cubicBezTo>
                      <a:pt x="0" y="16"/>
                      <a:pt x="16" y="0"/>
                      <a:pt x="36" y="0"/>
                    </a:cubicBezTo>
                    <a:cubicBezTo>
                      <a:pt x="138" y="0"/>
                      <a:pt x="138" y="0"/>
                      <a:pt x="138" y="0"/>
                    </a:cubicBezTo>
                    <a:cubicBezTo>
                      <a:pt x="158" y="0"/>
                      <a:pt x="173" y="16"/>
                      <a:pt x="173" y="35"/>
                    </a:cubicBezTo>
                    <a:cubicBezTo>
                      <a:pt x="173" y="55"/>
                      <a:pt x="158" y="70"/>
                      <a:pt x="138" y="7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0" name="Freeform 79">
                <a:extLst>
                  <a:ext uri="{FF2B5EF4-FFF2-40B4-BE49-F238E27FC236}">
                    <a16:creationId xmlns:a16="http://schemas.microsoft.com/office/drawing/2014/main" id="{28657704-296A-431B-8939-8667CF7300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9713" y="2690813"/>
                <a:ext cx="373063" cy="152400"/>
              </a:xfrm>
              <a:custGeom>
                <a:avLst/>
                <a:gdLst>
                  <a:gd name="T0" fmla="*/ 138 w 173"/>
                  <a:gd name="T1" fmla="*/ 71 h 71"/>
                  <a:gd name="T2" fmla="*/ 36 w 173"/>
                  <a:gd name="T3" fmla="*/ 71 h 71"/>
                  <a:gd name="T4" fmla="*/ 0 w 173"/>
                  <a:gd name="T5" fmla="*/ 36 h 71"/>
                  <a:gd name="T6" fmla="*/ 36 w 173"/>
                  <a:gd name="T7" fmla="*/ 0 h 71"/>
                  <a:gd name="T8" fmla="*/ 138 w 173"/>
                  <a:gd name="T9" fmla="*/ 0 h 71"/>
                  <a:gd name="T10" fmla="*/ 173 w 173"/>
                  <a:gd name="T11" fmla="*/ 36 h 71"/>
                  <a:gd name="T12" fmla="*/ 138 w 173"/>
                  <a:gd name="T13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3" h="71">
                    <a:moveTo>
                      <a:pt x="138" y="71"/>
                    </a:moveTo>
                    <a:cubicBezTo>
                      <a:pt x="36" y="71"/>
                      <a:pt x="36" y="71"/>
                      <a:pt x="36" y="71"/>
                    </a:cubicBezTo>
                    <a:cubicBezTo>
                      <a:pt x="16" y="71"/>
                      <a:pt x="0" y="55"/>
                      <a:pt x="0" y="36"/>
                    </a:cubicBezTo>
                    <a:cubicBezTo>
                      <a:pt x="0" y="16"/>
                      <a:pt x="16" y="0"/>
                      <a:pt x="36" y="0"/>
                    </a:cubicBezTo>
                    <a:cubicBezTo>
                      <a:pt x="138" y="0"/>
                      <a:pt x="138" y="0"/>
                      <a:pt x="138" y="0"/>
                    </a:cubicBezTo>
                    <a:cubicBezTo>
                      <a:pt x="158" y="0"/>
                      <a:pt x="173" y="16"/>
                      <a:pt x="173" y="36"/>
                    </a:cubicBezTo>
                    <a:cubicBezTo>
                      <a:pt x="173" y="55"/>
                      <a:pt x="158" y="71"/>
                      <a:pt x="138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1" name="Freeform 80">
                <a:extLst>
                  <a:ext uri="{FF2B5EF4-FFF2-40B4-BE49-F238E27FC236}">
                    <a16:creationId xmlns:a16="http://schemas.microsoft.com/office/drawing/2014/main" id="{48AC7458-7D25-4DA7-B0C2-2F12FFA2E1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9713" y="2389188"/>
                <a:ext cx="373063" cy="152400"/>
              </a:xfrm>
              <a:custGeom>
                <a:avLst/>
                <a:gdLst>
                  <a:gd name="T0" fmla="*/ 138 w 173"/>
                  <a:gd name="T1" fmla="*/ 71 h 71"/>
                  <a:gd name="T2" fmla="*/ 36 w 173"/>
                  <a:gd name="T3" fmla="*/ 71 h 71"/>
                  <a:gd name="T4" fmla="*/ 0 w 173"/>
                  <a:gd name="T5" fmla="*/ 36 h 71"/>
                  <a:gd name="T6" fmla="*/ 36 w 173"/>
                  <a:gd name="T7" fmla="*/ 0 h 71"/>
                  <a:gd name="T8" fmla="*/ 138 w 173"/>
                  <a:gd name="T9" fmla="*/ 0 h 71"/>
                  <a:gd name="T10" fmla="*/ 173 w 173"/>
                  <a:gd name="T11" fmla="*/ 36 h 71"/>
                  <a:gd name="T12" fmla="*/ 138 w 173"/>
                  <a:gd name="T13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3" h="71">
                    <a:moveTo>
                      <a:pt x="138" y="71"/>
                    </a:moveTo>
                    <a:cubicBezTo>
                      <a:pt x="36" y="71"/>
                      <a:pt x="36" y="71"/>
                      <a:pt x="36" y="71"/>
                    </a:cubicBezTo>
                    <a:cubicBezTo>
                      <a:pt x="16" y="71"/>
                      <a:pt x="0" y="55"/>
                      <a:pt x="0" y="36"/>
                    </a:cubicBezTo>
                    <a:cubicBezTo>
                      <a:pt x="0" y="16"/>
                      <a:pt x="16" y="0"/>
                      <a:pt x="36" y="0"/>
                    </a:cubicBezTo>
                    <a:cubicBezTo>
                      <a:pt x="138" y="0"/>
                      <a:pt x="138" y="0"/>
                      <a:pt x="138" y="0"/>
                    </a:cubicBezTo>
                    <a:cubicBezTo>
                      <a:pt x="158" y="0"/>
                      <a:pt x="173" y="16"/>
                      <a:pt x="173" y="36"/>
                    </a:cubicBezTo>
                    <a:cubicBezTo>
                      <a:pt x="173" y="55"/>
                      <a:pt x="158" y="71"/>
                      <a:pt x="138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2" name="Freeform 81">
                <a:extLst>
                  <a:ext uri="{FF2B5EF4-FFF2-40B4-BE49-F238E27FC236}">
                    <a16:creationId xmlns:a16="http://schemas.microsoft.com/office/drawing/2014/main" id="{2EB09D66-2FC5-42E7-BE16-BF31FCC471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9713" y="3298825"/>
                <a:ext cx="373063" cy="152400"/>
              </a:xfrm>
              <a:custGeom>
                <a:avLst/>
                <a:gdLst>
                  <a:gd name="T0" fmla="*/ 138 w 173"/>
                  <a:gd name="T1" fmla="*/ 71 h 71"/>
                  <a:gd name="T2" fmla="*/ 36 w 173"/>
                  <a:gd name="T3" fmla="*/ 71 h 71"/>
                  <a:gd name="T4" fmla="*/ 0 w 173"/>
                  <a:gd name="T5" fmla="*/ 35 h 71"/>
                  <a:gd name="T6" fmla="*/ 36 w 173"/>
                  <a:gd name="T7" fmla="*/ 0 h 71"/>
                  <a:gd name="T8" fmla="*/ 138 w 173"/>
                  <a:gd name="T9" fmla="*/ 0 h 71"/>
                  <a:gd name="T10" fmla="*/ 173 w 173"/>
                  <a:gd name="T11" fmla="*/ 35 h 71"/>
                  <a:gd name="T12" fmla="*/ 138 w 173"/>
                  <a:gd name="T13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3" h="71">
                    <a:moveTo>
                      <a:pt x="138" y="71"/>
                    </a:moveTo>
                    <a:cubicBezTo>
                      <a:pt x="36" y="71"/>
                      <a:pt x="36" y="71"/>
                      <a:pt x="36" y="71"/>
                    </a:cubicBezTo>
                    <a:cubicBezTo>
                      <a:pt x="16" y="71"/>
                      <a:pt x="0" y="55"/>
                      <a:pt x="0" y="35"/>
                    </a:cubicBezTo>
                    <a:cubicBezTo>
                      <a:pt x="0" y="16"/>
                      <a:pt x="16" y="0"/>
                      <a:pt x="36" y="0"/>
                    </a:cubicBezTo>
                    <a:cubicBezTo>
                      <a:pt x="138" y="0"/>
                      <a:pt x="138" y="0"/>
                      <a:pt x="138" y="0"/>
                    </a:cubicBezTo>
                    <a:cubicBezTo>
                      <a:pt x="158" y="0"/>
                      <a:pt x="173" y="16"/>
                      <a:pt x="173" y="35"/>
                    </a:cubicBezTo>
                    <a:cubicBezTo>
                      <a:pt x="173" y="55"/>
                      <a:pt x="158" y="71"/>
                      <a:pt x="138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3" name="Freeform 82">
                <a:extLst>
                  <a:ext uri="{FF2B5EF4-FFF2-40B4-BE49-F238E27FC236}">
                    <a16:creationId xmlns:a16="http://schemas.microsoft.com/office/drawing/2014/main" id="{191981C0-A1E3-4DCB-BAEB-988349DBAE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9713" y="3602038"/>
                <a:ext cx="373063" cy="152400"/>
              </a:xfrm>
              <a:custGeom>
                <a:avLst/>
                <a:gdLst>
                  <a:gd name="T0" fmla="*/ 138 w 173"/>
                  <a:gd name="T1" fmla="*/ 71 h 71"/>
                  <a:gd name="T2" fmla="*/ 36 w 173"/>
                  <a:gd name="T3" fmla="*/ 71 h 71"/>
                  <a:gd name="T4" fmla="*/ 0 w 173"/>
                  <a:gd name="T5" fmla="*/ 36 h 71"/>
                  <a:gd name="T6" fmla="*/ 36 w 173"/>
                  <a:gd name="T7" fmla="*/ 0 h 71"/>
                  <a:gd name="T8" fmla="*/ 138 w 173"/>
                  <a:gd name="T9" fmla="*/ 0 h 71"/>
                  <a:gd name="T10" fmla="*/ 173 w 173"/>
                  <a:gd name="T11" fmla="*/ 36 h 71"/>
                  <a:gd name="T12" fmla="*/ 138 w 173"/>
                  <a:gd name="T13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3" h="71">
                    <a:moveTo>
                      <a:pt x="138" y="71"/>
                    </a:moveTo>
                    <a:cubicBezTo>
                      <a:pt x="36" y="71"/>
                      <a:pt x="36" y="71"/>
                      <a:pt x="36" y="71"/>
                    </a:cubicBezTo>
                    <a:cubicBezTo>
                      <a:pt x="16" y="71"/>
                      <a:pt x="0" y="55"/>
                      <a:pt x="0" y="36"/>
                    </a:cubicBezTo>
                    <a:cubicBezTo>
                      <a:pt x="0" y="16"/>
                      <a:pt x="16" y="0"/>
                      <a:pt x="36" y="0"/>
                    </a:cubicBezTo>
                    <a:cubicBezTo>
                      <a:pt x="138" y="0"/>
                      <a:pt x="138" y="0"/>
                      <a:pt x="138" y="0"/>
                    </a:cubicBezTo>
                    <a:cubicBezTo>
                      <a:pt x="158" y="0"/>
                      <a:pt x="173" y="16"/>
                      <a:pt x="173" y="36"/>
                    </a:cubicBezTo>
                    <a:cubicBezTo>
                      <a:pt x="173" y="55"/>
                      <a:pt x="158" y="71"/>
                      <a:pt x="138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4" name="Freeform 83">
                <a:extLst>
                  <a:ext uri="{FF2B5EF4-FFF2-40B4-BE49-F238E27FC236}">
                    <a16:creationId xmlns:a16="http://schemas.microsoft.com/office/drawing/2014/main" id="{C68873B9-1A2C-4E8B-AD6A-030C242C7B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9713" y="3903663"/>
                <a:ext cx="373063" cy="152400"/>
              </a:xfrm>
              <a:custGeom>
                <a:avLst/>
                <a:gdLst>
                  <a:gd name="T0" fmla="*/ 138 w 173"/>
                  <a:gd name="T1" fmla="*/ 71 h 71"/>
                  <a:gd name="T2" fmla="*/ 36 w 173"/>
                  <a:gd name="T3" fmla="*/ 71 h 71"/>
                  <a:gd name="T4" fmla="*/ 0 w 173"/>
                  <a:gd name="T5" fmla="*/ 36 h 71"/>
                  <a:gd name="T6" fmla="*/ 36 w 173"/>
                  <a:gd name="T7" fmla="*/ 0 h 71"/>
                  <a:gd name="T8" fmla="*/ 138 w 173"/>
                  <a:gd name="T9" fmla="*/ 0 h 71"/>
                  <a:gd name="T10" fmla="*/ 173 w 173"/>
                  <a:gd name="T11" fmla="*/ 36 h 71"/>
                  <a:gd name="T12" fmla="*/ 138 w 173"/>
                  <a:gd name="T13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3" h="71">
                    <a:moveTo>
                      <a:pt x="138" y="71"/>
                    </a:moveTo>
                    <a:cubicBezTo>
                      <a:pt x="36" y="71"/>
                      <a:pt x="36" y="71"/>
                      <a:pt x="36" y="71"/>
                    </a:cubicBezTo>
                    <a:cubicBezTo>
                      <a:pt x="16" y="71"/>
                      <a:pt x="0" y="55"/>
                      <a:pt x="0" y="36"/>
                    </a:cubicBezTo>
                    <a:cubicBezTo>
                      <a:pt x="0" y="16"/>
                      <a:pt x="16" y="0"/>
                      <a:pt x="36" y="0"/>
                    </a:cubicBezTo>
                    <a:cubicBezTo>
                      <a:pt x="138" y="0"/>
                      <a:pt x="138" y="0"/>
                      <a:pt x="138" y="0"/>
                    </a:cubicBezTo>
                    <a:cubicBezTo>
                      <a:pt x="158" y="0"/>
                      <a:pt x="173" y="16"/>
                      <a:pt x="173" y="36"/>
                    </a:cubicBezTo>
                    <a:cubicBezTo>
                      <a:pt x="173" y="55"/>
                      <a:pt x="158" y="71"/>
                      <a:pt x="138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5" name="Freeform 84">
                <a:extLst>
                  <a:ext uri="{FF2B5EF4-FFF2-40B4-BE49-F238E27FC236}">
                    <a16:creationId xmlns:a16="http://schemas.microsoft.com/office/drawing/2014/main" id="{8FA30C5A-D88E-49AB-B689-CC33DE178B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33838" y="2914650"/>
                <a:ext cx="155575" cy="157163"/>
              </a:xfrm>
              <a:custGeom>
                <a:avLst/>
                <a:gdLst>
                  <a:gd name="T0" fmla="*/ 36 w 72"/>
                  <a:gd name="T1" fmla="*/ 73 h 73"/>
                  <a:gd name="T2" fmla="*/ 22 w 72"/>
                  <a:gd name="T3" fmla="*/ 70 h 73"/>
                  <a:gd name="T4" fmla="*/ 11 w 72"/>
                  <a:gd name="T5" fmla="*/ 63 h 73"/>
                  <a:gd name="T6" fmla="*/ 0 w 72"/>
                  <a:gd name="T7" fmla="*/ 38 h 73"/>
                  <a:gd name="T8" fmla="*/ 3 w 72"/>
                  <a:gd name="T9" fmla="*/ 24 h 73"/>
                  <a:gd name="T10" fmla="*/ 11 w 72"/>
                  <a:gd name="T11" fmla="*/ 13 h 73"/>
                  <a:gd name="T12" fmla="*/ 61 w 72"/>
                  <a:gd name="T13" fmla="*/ 13 h 73"/>
                  <a:gd name="T14" fmla="*/ 68 w 72"/>
                  <a:gd name="T15" fmla="*/ 24 h 73"/>
                  <a:gd name="T16" fmla="*/ 68 w 72"/>
                  <a:gd name="T17" fmla="*/ 51 h 73"/>
                  <a:gd name="T18" fmla="*/ 61 w 72"/>
                  <a:gd name="T19" fmla="*/ 63 h 73"/>
                  <a:gd name="T20" fmla="*/ 36 w 72"/>
                  <a:gd name="T21" fmla="*/ 7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2" h="73">
                    <a:moveTo>
                      <a:pt x="36" y="73"/>
                    </a:moveTo>
                    <a:cubicBezTo>
                      <a:pt x="31" y="73"/>
                      <a:pt x="27" y="72"/>
                      <a:pt x="22" y="70"/>
                    </a:cubicBezTo>
                    <a:cubicBezTo>
                      <a:pt x="18" y="68"/>
                      <a:pt x="14" y="66"/>
                      <a:pt x="11" y="63"/>
                    </a:cubicBezTo>
                    <a:cubicBezTo>
                      <a:pt x="4" y="56"/>
                      <a:pt x="1" y="47"/>
                      <a:pt x="0" y="38"/>
                    </a:cubicBezTo>
                    <a:cubicBezTo>
                      <a:pt x="1" y="33"/>
                      <a:pt x="1" y="29"/>
                      <a:pt x="3" y="24"/>
                    </a:cubicBezTo>
                    <a:cubicBezTo>
                      <a:pt x="5" y="20"/>
                      <a:pt x="7" y="16"/>
                      <a:pt x="11" y="13"/>
                    </a:cubicBezTo>
                    <a:cubicBezTo>
                      <a:pt x="25" y="0"/>
                      <a:pt x="47" y="0"/>
                      <a:pt x="61" y="13"/>
                    </a:cubicBezTo>
                    <a:cubicBezTo>
                      <a:pt x="64" y="16"/>
                      <a:pt x="67" y="20"/>
                      <a:pt x="68" y="24"/>
                    </a:cubicBezTo>
                    <a:cubicBezTo>
                      <a:pt x="72" y="33"/>
                      <a:pt x="72" y="43"/>
                      <a:pt x="68" y="51"/>
                    </a:cubicBezTo>
                    <a:cubicBezTo>
                      <a:pt x="66" y="55"/>
                      <a:pt x="64" y="59"/>
                      <a:pt x="61" y="63"/>
                    </a:cubicBezTo>
                    <a:cubicBezTo>
                      <a:pt x="54" y="69"/>
                      <a:pt x="45" y="73"/>
                      <a:pt x="36" y="7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6" name="Freeform 85">
                <a:extLst>
                  <a:ext uri="{FF2B5EF4-FFF2-40B4-BE49-F238E27FC236}">
                    <a16:creationId xmlns:a16="http://schemas.microsoft.com/office/drawing/2014/main" id="{3958E78D-26C0-4262-9F16-7FCB0F6D3C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33838" y="3219450"/>
                <a:ext cx="152400" cy="153988"/>
              </a:xfrm>
              <a:custGeom>
                <a:avLst/>
                <a:gdLst>
                  <a:gd name="T0" fmla="*/ 36 w 71"/>
                  <a:gd name="T1" fmla="*/ 72 h 72"/>
                  <a:gd name="T2" fmla="*/ 11 w 71"/>
                  <a:gd name="T3" fmla="*/ 62 h 72"/>
                  <a:gd name="T4" fmla="*/ 6 w 71"/>
                  <a:gd name="T5" fmla="*/ 57 h 72"/>
                  <a:gd name="T6" fmla="*/ 3 w 71"/>
                  <a:gd name="T7" fmla="*/ 50 h 72"/>
                  <a:gd name="T8" fmla="*/ 1 w 71"/>
                  <a:gd name="T9" fmla="*/ 44 h 72"/>
                  <a:gd name="T10" fmla="*/ 0 w 71"/>
                  <a:gd name="T11" fmla="*/ 37 h 72"/>
                  <a:gd name="T12" fmla="*/ 3 w 71"/>
                  <a:gd name="T13" fmla="*/ 24 h 72"/>
                  <a:gd name="T14" fmla="*/ 11 w 71"/>
                  <a:gd name="T15" fmla="*/ 12 h 72"/>
                  <a:gd name="T16" fmla="*/ 43 w 71"/>
                  <a:gd name="T17" fmla="*/ 2 h 72"/>
                  <a:gd name="T18" fmla="*/ 49 w 71"/>
                  <a:gd name="T19" fmla="*/ 4 h 72"/>
                  <a:gd name="T20" fmla="*/ 56 w 71"/>
                  <a:gd name="T21" fmla="*/ 8 h 72"/>
                  <a:gd name="T22" fmla="*/ 61 w 71"/>
                  <a:gd name="T23" fmla="*/ 12 h 72"/>
                  <a:gd name="T24" fmla="*/ 71 w 71"/>
                  <a:gd name="T25" fmla="*/ 37 h 72"/>
                  <a:gd name="T26" fmla="*/ 70 w 71"/>
                  <a:gd name="T27" fmla="*/ 44 h 72"/>
                  <a:gd name="T28" fmla="*/ 68 w 71"/>
                  <a:gd name="T29" fmla="*/ 50 h 72"/>
                  <a:gd name="T30" fmla="*/ 65 w 71"/>
                  <a:gd name="T31" fmla="*/ 57 h 72"/>
                  <a:gd name="T32" fmla="*/ 61 w 71"/>
                  <a:gd name="T33" fmla="*/ 62 h 72"/>
                  <a:gd name="T34" fmla="*/ 56 w 71"/>
                  <a:gd name="T35" fmla="*/ 66 h 72"/>
                  <a:gd name="T36" fmla="*/ 49 w 71"/>
                  <a:gd name="T37" fmla="*/ 69 h 72"/>
                  <a:gd name="T38" fmla="*/ 43 w 71"/>
                  <a:gd name="T39" fmla="*/ 72 h 72"/>
                  <a:gd name="T40" fmla="*/ 36 w 71"/>
                  <a:gd name="T41" fmla="*/ 7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1" h="72">
                    <a:moveTo>
                      <a:pt x="36" y="72"/>
                    </a:moveTo>
                    <a:cubicBezTo>
                      <a:pt x="26" y="72"/>
                      <a:pt x="17" y="68"/>
                      <a:pt x="11" y="62"/>
                    </a:cubicBezTo>
                    <a:cubicBezTo>
                      <a:pt x="6" y="57"/>
                      <a:pt x="6" y="57"/>
                      <a:pt x="6" y="57"/>
                    </a:cubicBezTo>
                    <a:cubicBezTo>
                      <a:pt x="5" y="55"/>
                      <a:pt x="4" y="53"/>
                      <a:pt x="3" y="50"/>
                    </a:cubicBezTo>
                    <a:cubicBezTo>
                      <a:pt x="2" y="48"/>
                      <a:pt x="2" y="46"/>
                      <a:pt x="1" y="44"/>
                    </a:cubicBezTo>
                    <a:cubicBezTo>
                      <a:pt x="1" y="42"/>
                      <a:pt x="1" y="39"/>
                      <a:pt x="0" y="37"/>
                    </a:cubicBezTo>
                    <a:cubicBezTo>
                      <a:pt x="1" y="32"/>
                      <a:pt x="1" y="28"/>
                      <a:pt x="3" y="24"/>
                    </a:cubicBezTo>
                    <a:cubicBezTo>
                      <a:pt x="5" y="19"/>
                      <a:pt x="8" y="15"/>
                      <a:pt x="11" y="12"/>
                    </a:cubicBezTo>
                    <a:cubicBezTo>
                      <a:pt x="19" y="4"/>
                      <a:pt x="31" y="0"/>
                      <a:pt x="43" y="2"/>
                    </a:cubicBezTo>
                    <a:cubicBezTo>
                      <a:pt x="45" y="3"/>
                      <a:pt x="47" y="3"/>
                      <a:pt x="49" y="4"/>
                    </a:cubicBezTo>
                    <a:cubicBezTo>
                      <a:pt x="51" y="5"/>
                      <a:pt x="54" y="6"/>
                      <a:pt x="56" y="8"/>
                    </a:cubicBezTo>
                    <a:cubicBezTo>
                      <a:pt x="57" y="9"/>
                      <a:pt x="59" y="10"/>
                      <a:pt x="61" y="12"/>
                    </a:cubicBezTo>
                    <a:cubicBezTo>
                      <a:pt x="67" y="19"/>
                      <a:pt x="71" y="28"/>
                      <a:pt x="71" y="37"/>
                    </a:cubicBezTo>
                    <a:cubicBezTo>
                      <a:pt x="71" y="39"/>
                      <a:pt x="71" y="42"/>
                      <a:pt x="70" y="44"/>
                    </a:cubicBezTo>
                    <a:cubicBezTo>
                      <a:pt x="70" y="46"/>
                      <a:pt x="69" y="48"/>
                      <a:pt x="68" y="50"/>
                    </a:cubicBezTo>
                    <a:cubicBezTo>
                      <a:pt x="67" y="53"/>
                      <a:pt x="66" y="55"/>
                      <a:pt x="65" y="57"/>
                    </a:cubicBezTo>
                    <a:cubicBezTo>
                      <a:pt x="61" y="62"/>
                      <a:pt x="61" y="62"/>
                      <a:pt x="61" y="62"/>
                    </a:cubicBezTo>
                    <a:cubicBezTo>
                      <a:pt x="56" y="66"/>
                      <a:pt x="56" y="66"/>
                      <a:pt x="56" y="66"/>
                    </a:cubicBezTo>
                    <a:cubicBezTo>
                      <a:pt x="54" y="68"/>
                      <a:pt x="51" y="69"/>
                      <a:pt x="49" y="69"/>
                    </a:cubicBezTo>
                    <a:cubicBezTo>
                      <a:pt x="47" y="70"/>
                      <a:pt x="45" y="71"/>
                      <a:pt x="43" y="72"/>
                    </a:cubicBezTo>
                    <a:cubicBezTo>
                      <a:pt x="40" y="72"/>
                      <a:pt x="38" y="72"/>
                      <a:pt x="36" y="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7" name="Freeform 86">
                <a:extLst>
                  <a:ext uri="{FF2B5EF4-FFF2-40B4-BE49-F238E27FC236}">
                    <a16:creationId xmlns:a16="http://schemas.microsoft.com/office/drawing/2014/main" id="{F1FAA359-F456-4B11-BC49-A2F881329A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27488" y="3522663"/>
                <a:ext cx="165100" cy="155575"/>
              </a:xfrm>
              <a:custGeom>
                <a:avLst/>
                <a:gdLst>
                  <a:gd name="T0" fmla="*/ 39 w 77"/>
                  <a:gd name="T1" fmla="*/ 73 h 73"/>
                  <a:gd name="T2" fmla="*/ 6 w 77"/>
                  <a:gd name="T3" fmla="*/ 51 h 73"/>
                  <a:gd name="T4" fmla="*/ 14 w 77"/>
                  <a:gd name="T5" fmla="*/ 12 h 73"/>
                  <a:gd name="T6" fmla="*/ 46 w 77"/>
                  <a:gd name="T7" fmla="*/ 3 h 73"/>
                  <a:gd name="T8" fmla="*/ 52 w 77"/>
                  <a:gd name="T9" fmla="*/ 5 h 73"/>
                  <a:gd name="T10" fmla="*/ 59 w 77"/>
                  <a:gd name="T11" fmla="*/ 8 h 73"/>
                  <a:gd name="T12" fmla="*/ 64 w 77"/>
                  <a:gd name="T13" fmla="*/ 12 h 73"/>
                  <a:gd name="T14" fmla="*/ 72 w 77"/>
                  <a:gd name="T15" fmla="*/ 51 h 73"/>
                  <a:gd name="T16" fmla="*/ 39 w 77"/>
                  <a:gd name="T17" fmla="*/ 7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7" h="73">
                    <a:moveTo>
                      <a:pt x="39" y="73"/>
                    </a:moveTo>
                    <a:cubicBezTo>
                      <a:pt x="24" y="73"/>
                      <a:pt x="11" y="64"/>
                      <a:pt x="6" y="51"/>
                    </a:cubicBezTo>
                    <a:cubicBezTo>
                      <a:pt x="0" y="37"/>
                      <a:pt x="4" y="22"/>
                      <a:pt x="14" y="12"/>
                    </a:cubicBezTo>
                    <a:cubicBezTo>
                      <a:pt x="22" y="4"/>
                      <a:pt x="34" y="0"/>
                      <a:pt x="46" y="3"/>
                    </a:cubicBezTo>
                    <a:cubicBezTo>
                      <a:pt x="48" y="3"/>
                      <a:pt x="50" y="4"/>
                      <a:pt x="52" y="5"/>
                    </a:cubicBezTo>
                    <a:cubicBezTo>
                      <a:pt x="54" y="5"/>
                      <a:pt x="57" y="7"/>
                      <a:pt x="59" y="8"/>
                    </a:cubicBezTo>
                    <a:cubicBezTo>
                      <a:pt x="60" y="9"/>
                      <a:pt x="62" y="11"/>
                      <a:pt x="64" y="12"/>
                    </a:cubicBezTo>
                    <a:cubicBezTo>
                      <a:pt x="74" y="22"/>
                      <a:pt x="77" y="37"/>
                      <a:pt x="72" y="51"/>
                    </a:cubicBezTo>
                    <a:cubicBezTo>
                      <a:pt x="66" y="64"/>
                      <a:pt x="53" y="73"/>
                      <a:pt x="39" y="7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8" name="Freeform 87">
                <a:extLst>
                  <a:ext uri="{FF2B5EF4-FFF2-40B4-BE49-F238E27FC236}">
                    <a16:creationId xmlns:a16="http://schemas.microsoft.com/office/drawing/2014/main" id="{3F465667-8126-46C5-880B-DED590863D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32250" y="3822700"/>
                <a:ext cx="160338" cy="158750"/>
              </a:xfrm>
              <a:custGeom>
                <a:avLst/>
                <a:gdLst>
                  <a:gd name="T0" fmla="*/ 37 w 75"/>
                  <a:gd name="T1" fmla="*/ 74 h 74"/>
                  <a:gd name="T2" fmla="*/ 3 w 75"/>
                  <a:gd name="T3" fmla="*/ 45 h 74"/>
                  <a:gd name="T4" fmla="*/ 24 w 75"/>
                  <a:gd name="T5" fmla="*/ 6 h 74"/>
                  <a:gd name="T6" fmla="*/ 66 w 75"/>
                  <a:gd name="T7" fmla="*/ 19 h 74"/>
                  <a:gd name="T8" fmla="*/ 62 w 75"/>
                  <a:gd name="T9" fmla="*/ 64 h 74"/>
                  <a:gd name="T10" fmla="*/ 37 w 75"/>
                  <a:gd name="T11" fmla="*/ 7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5" h="74">
                    <a:moveTo>
                      <a:pt x="37" y="74"/>
                    </a:moveTo>
                    <a:cubicBezTo>
                      <a:pt x="20" y="74"/>
                      <a:pt x="6" y="62"/>
                      <a:pt x="3" y="45"/>
                    </a:cubicBezTo>
                    <a:cubicBezTo>
                      <a:pt x="0" y="29"/>
                      <a:pt x="8" y="13"/>
                      <a:pt x="24" y="6"/>
                    </a:cubicBezTo>
                    <a:cubicBezTo>
                      <a:pt x="39" y="0"/>
                      <a:pt x="57" y="6"/>
                      <a:pt x="66" y="19"/>
                    </a:cubicBezTo>
                    <a:cubicBezTo>
                      <a:pt x="75" y="33"/>
                      <a:pt x="74" y="52"/>
                      <a:pt x="62" y="64"/>
                    </a:cubicBezTo>
                    <a:cubicBezTo>
                      <a:pt x="55" y="70"/>
                      <a:pt x="46" y="74"/>
                      <a:pt x="37" y="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9" name="Oval 88">
                <a:extLst>
                  <a:ext uri="{FF2B5EF4-FFF2-40B4-BE49-F238E27FC236}">
                    <a16:creationId xmlns:a16="http://schemas.microsoft.com/office/drawing/2014/main" id="{6604DDD0-4FBF-4488-876E-DB2765F188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5175" y="2389188"/>
                <a:ext cx="152400" cy="15240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0" name="Oval 89">
                <a:extLst>
                  <a:ext uri="{FF2B5EF4-FFF2-40B4-BE49-F238E27FC236}">
                    <a16:creationId xmlns:a16="http://schemas.microsoft.com/office/drawing/2014/main" id="{45BB4447-134A-4DF0-85CD-7FC125C17D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17813" y="1327150"/>
                <a:ext cx="152400" cy="15240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1" name="Oval 90">
                <a:extLst>
                  <a:ext uri="{FF2B5EF4-FFF2-40B4-BE49-F238E27FC236}">
                    <a16:creationId xmlns:a16="http://schemas.microsoft.com/office/drawing/2014/main" id="{998E9EBA-2C36-403C-BD1C-16239A4A6E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5175" y="2690813"/>
                <a:ext cx="152400" cy="15240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2" name="Oval 91">
                <a:extLst>
                  <a:ext uri="{FF2B5EF4-FFF2-40B4-BE49-F238E27FC236}">
                    <a16:creationId xmlns:a16="http://schemas.microsoft.com/office/drawing/2014/main" id="{0A87AF0D-2610-48B7-A218-11A7F17DEA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5175" y="2995613"/>
                <a:ext cx="152400" cy="15081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3" name="Oval 92">
                <a:extLst>
                  <a:ext uri="{FF2B5EF4-FFF2-40B4-BE49-F238E27FC236}">
                    <a16:creationId xmlns:a16="http://schemas.microsoft.com/office/drawing/2014/main" id="{225A1322-ED97-4730-96BC-2B76ECC260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5175" y="3298825"/>
                <a:ext cx="152400" cy="15240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4" name="Oval 93">
                <a:extLst>
                  <a:ext uri="{FF2B5EF4-FFF2-40B4-BE49-F238E27FC236}">
                    <a16:creationId xmlns:a16="http://schemas.microsoft.com/office/drawing/2014/main" id="{685D9134-885A-4376-BB98-2623B05E2A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5175" y="3602038"/>
                <a:ext cx="152400" cy="15240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5" name="Oval 94">
                <a:extLst>
                  <a:ext uri="{FF2B5EF4-FFF2-40B4-BE49-F238E27FC236}">
                    <a16:creationId xmlns:a16="http://schemas.microsoft.com/office/drawing/2014/main" id="{9079F097-7996-403E-884E-E98686A173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5175" y="3903663"/>
                <a:ext cx="152400" cy="15240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6" name="Freeform 95">
                <a:extLst>
                  <a:ext uri="{FF2B5EF4-FFF2-40B4-BE49-F238E27FC236}">
                    <a16:creationId xmlns:a16="http://schemas.microsoft.com/office/drawing/2014/main" id="{36DCE324-A6D0-4BA3-B73F-613175AEBE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25825" y="2427288"/>
                <a:ext cx="989013" cy="303213"/>
              </a:xfrm>
              <a:custGeom>
                <a:avLst/>
                <a:gdLst>
                  <a:gd name="T0" fmla="*/ 459 w 459"/>
                  <a:gd name="T1" fmla="*/ 141 h 141"/>
                  <a:gd name="T2" fmla="*/ 0 w 459"/>
                  <a:gd name="T3" fmla="*/ 141 h 141"/>
                  <a:gd name="T4" fmla="*/ 16 w 459"/>
                  <a:gd name="T5" fmla="*/ 123 h 141"/>
                  <a:gd name="T6" fmla="*/ 112 w 459"/>
                  <a:gd name="T7" fmla="*/ 20 h 141"/>
                  <a:gd name="T8" fmla="*/ 158 w 459"/>
                  <a:gd name="T9" fmla="*/ 0 h 141"/>
                  <a:gd name="T10" fmla="*/ 300 w 459"/>
                  <a:gd name="T11" fmla="*/ 0 h 141"/>
                  <a:gd name="T12" fmla="*/ 347 w 459"/>
                  <a:gd name="T13" fmla="*/ 21 h 141"/>
                  <a:gd name="T14" fmla="*/ 443 w 459"/>
                  <a:gd name="T15" fmla="*/ 123 h 141"/>
                  <a:gd name="T16" fmla="*/ 459 w 459"/>
                  <a:gd name="T17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59" h="141">
                    <a:moveTo>
                      <a:pt x="459" y="141"/>
                    </a:moveTo>
                    <a:cubicBezTo>
                      <a:pt x="0" y="141"/>
                      <a:pt x="0" y="141"/>
                      <a:pt x="0" y="141"/>
                    </a:cubicBezTo>
                    <a:cubicBezTo>
                      <a:pt x="16" y="123"/>
                      <a:pt x="16" y="123"/>
                      <a:pt x="16" y="123"/>
                    </a:cubicBezTo>
                    <a:cubicBezTo>
                      <a:pt x="112" y="20"/>
                      <a:pt x="112" y="20"/>
                      <a:pt x="112" y="20"/>
                    </a:cubicBezTo>
                    <a:cubicBezTo>
                      <a:pt x="124" y="7"/>
                      <a:pt x="141" y="0"/>
                      <a:pt x="158" y="0"/>
                    </a:cubicBezTo>
                    <a:cubicBezTo>
                      <a:pt x="300" y="0"/>
                      <a:pt x="300" y="0"/>
                      <a:pt x="300" y="0"/>
                    </a:cubicBezTo>
                    <a:cubicBezTo>
                      <a:pt x="318" y="0"/>
                      <a:pt x="335" y="8"/>
                      <a:pt x="347" y="21"/>
                    </a:cubicBezTo>
                    <a:cubicBezTo>
                      <a:pt x="443" y="123"/>
                      <a:pt x="443" y="123"/>
                      <a:pt x="443" y="123"/>
                    </a:cubicBezTo>
                    <a:lnTo>
                      <a:pt x="459" y="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</p:grpSp>
      <p:grpSp>
        <p:nvGrpSpPr>
          <p:cNvPr id="249" name="Group 248">
            <a:extLst>
              <a:ext uri="{FF2B5EF4-FFF2-40B4-BE49-F238E27FC236}">
                <a16:creationId xmlns:a16="http://schemas.microsoft.com/office/drawing/2014/main" id="{6A231EDF-FF28-44E1-B35F-3535513AA8F0}"/>
              </a:ext>
            </a:extLst>
          </p:cNvPr>
          <p:cNvGrpSpPr/>
          <p:nvPr/>
        </p:nvGrpSpPr>
        <p:grpSpPr>
          <a:xfrm>
            <a:off x="4376058" y="4661721"/>
            <a:ext cx="3513811" cy="1806623"/>
            <a:chOff x="4376058" y="3943592"/>
            <a:chExt cx="3513811" cy="1806623"/>
          </a:xfrm>
        </p:grpSpPr>
        <p:grpSp>
          <p:nvGrpSpPr>
            <p:cNvPr id="168" name="Group 167">
              <a:extLst>
                <a:ext uri="{FF2B5EF4-FFF2-40B4-BE49-F238E27FC236}">
                  <a16:creationId xmlns:a16="http://schemas.microsoft.com/office/drawing/2014/main" id="{BB21E239-22F9-44C2-873E-CEAA03A68F11}"/>
                </a:ext>
              </a:extLst>
            </p:cNvPr>
            <p:cNvGrpSpPr/>
            <p:nvPr/>
          </p:nvGrpSpPr>
          <p:grpSpPr>
            <a:xfrm>
              <a:off x="4376058" y="4139253"/>
              <a:ext cx="1567630" cy="1549673"/>
              <a:chOff x="1403457" y="616946"/>
              <a:chExt cx="3611777" cy="3570404"/>
            </a:xfrm>
          </p:grpSpPr>
          <p:sp>
            <p:nvSpPr>
              <p:cNvPr id="89" name="Freeform 6">
                <a:extLst>
                  <a:ext uri="{FF2B5EF4-FFF2-40B4-BE49-F238E27FC236}">
                    <a16:creationId xmlns:a16="http://schemas.microsoft.com/office/drawing/2014/main" id="{8139155B-62B1-44F5-8021-0EA898F598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03457" y="2207022"/>
                <a:ext cx="668682" cy="1980328"/>
              </a:xfrm>
              <a:custGeom>
                <a:avLst/>
                <a:gdLst>
                  <a:gd name="T0" fmla="*/ 598 w 598"/>
                  <a:gd name="T1" fmla="*/ 1771 h 1771"/>
                  <a:gd name="T2" fmla="*/ 439 w 598"/>
                  <a:gd name="T3" fmla="*/ 1771 h 1771"/>
                  <a:gd name="T4" fmla="*/ 261 w 598"/>
                  <a:gd name="T5" fmla="*/ 1771 h 1771"/>
                  <a:gd name="T6" fmla="*/ 0 w 598"/>
                  <a:gd name="T7" fmla="*/ 1771 h 1771"/>
                  <a:gd name="T8" fmla="*/ 0 w 598"/>
                  <a:gd name="T9" fmla="*/ 0 h 1771"/>
                  <a:gd name="T10" fmla="*/ 439 w 598"/>
                  <a:gd name="T11" fmla="*/ 0 h 17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98" h="1771">
                    <a:moveTo>
                      <a:pt x="598" y="1771"/>
                    </a:moveTo>
                    <a:lnTo>
                      <a:pt x="439" y="1771"/>
                    </a:lnTo>
                    <a:lnTo>
                      <a:pt x="261" y="1771"/>
                    </a:lnTo>
                    <a:lnTo>
                      <a:pt x="0" y="1771"/>
                    </a:lnTo>
                    <a:lnTo>
                      <a:pt x="0" y="0"/>
                    </a:lnTo>
                    <a:lnTo>
                      <a:pt x="439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grpSp>
            <p:nvGrpSpPr>
              <p:cNvPr id="90" name="Group 89">
                <a:extLst>
                  <a:ext uri="{FF2B5EF4-FFF2-40B4-BE49-F238E27FC236}">
                    <a16:creationId xmlns:a16="http://schemas.microsoft.com/office/drawing/2014/main" id="{21E31DEF-802A-4B4B-A51E-22A36E7BB4A5}"/>
                  </a:ext>
                </a:extLst>
              </p:cNvPr>
              <p:cNvGrpSpPr/>
              <p:nvPr/>
            </p:nvGrpSpPr>
            <p:grpSpPr>
              <a:xfrm>
                <a:off x="1403457" y="2207022"/>
                <a:ext cx="677628" cy="1980328"/>
                <a:chOff x="4594226" y="2976563"/>
                <a:chExt cx="962025" cy="2811463"/>
              </a:xfrm>
              <a:solidFill>
                <a:schemeClr val="tx1">
                  <a:lumMod val="65000"/>
                  <a:lumOff val="35000"/>
                </a:schemeClr>
              </a:solidFill>
            </p:grpSpPr>
            <p:sp>
              <p:nvSpPr>
                <p:cNvPr id="151" name="Freeform 5">
                  <a:extLst>
                    <a:ext uri="{FF2B5EF4-FFF2-40B4-BE49-F238E27FC236}">
                      <a16:creationId xmlns:a16="http://schemas.microsoft.com/office/drawing/2014/main" id="{139B4D14-5B8A-45D3-A586-6F84BC12506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94226" y="2976563"/>
                  <a:ext cx="949325" cy="2811463"/>
                </a:xfrm>
                <a:custGeom>
                  <a:avLst/>
                  <a:gdLst>
                    <a:gd name="T0" fmla="*/ 598 w 598"/>
                    <a:gd name="T1" fmla="*/ 1771 h 1771"/>
                    <a:gd name="T2" fmla="*/ 439 w 598"/>
                    <a:gd name="T3" fmla="*/ 1771 h 1771"/>
                    <a:gd name="T4" fmla="*/ 261 w 598"/>
                    <a:gd name="T5" fmla="*/ 1771 h 1771"/>
                    <a:gd name="T6" fmla="*/ 0 w 598"/>
                    <a:gd name="T7" fmla="*/ 1771 h 1771"/>
                    <a:gd name="T8" fmla="*/ 0 w 598"/>
                    <a:gd name="T9" fmla="*/ 0 h 1771"/>
                    <a:gd name="T10" fmla="*/ 439 w 598"/>
                    <a:gd name="T11" fmla="*/ 0 h 1771"/>
                    <a:gd name="T12" fmla="*/ 598 w 598"/>
                    <a:gd name="T13" fmla="*/ 1771 h 17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98" h="1771">
                      <a:moveTo>
                        <a:pt x="598" y="1771"/>
                      </a:moveTo>
                      <a:lnTo>
                        <a:pt x="439" y="1771"/>
                      </a:lnTo>
                      <a:lnTo>
                        <a:pt x="261" y="1771"/>
                      </a:lnTo>
                      <a:lnTo>
                        <a:pt x="0" y="1771"/>
                      </a:lnTo>
                      <a:lnTo>
                        <a:pt x="0" y="0"/>
                      </a:lnTo>
                      <a:lnTo>
                        <a:pt x="439" y="0"/>
                      </a:lnTo>
                      <a:lnTo>
                        <a:pt x="598" y="1771"/>
                      </a:lnTo>
                      <a:close/>
                    </a:path>
                  </a:pathLst>
                </a:cu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grpSp>
              <p:nvGrpSpPr>
                <p:cNvPr id="152" name="Group 151">
                  <a:extLst>
                    <a:ext uri="{FF2B5EF4-FFF2-40B4-BE49-F238E27FC236}">
                      <a16:creationId xmlns:a16="http://schemas.microsoft.com/office/drawing/2014/main" id="{A65AD511-A692-4D71-82EE-A74D80AE6E78}"/>
                    </a:ext>
                  </a:extLst>
                </p:cNvPr>
                <p:cNvGrpSpPr/>
                <p:nvPr/>
              </p:nvGrpSpPr>
              <p:grpSpPr>
                <a:xfrm>
                  <a:off x="4760913" y="3244851"/>
                  <a:ext cx="795338" cy="2325688"/>
                  <a:chOff x="4760913" y="3244851"/>
                  <a:chExt cx="795338" cy="2325688"/>
                </a:xfrm>
                <a:grpFill/>
              </p:grpSpPr>
              <p:sp>
                <p:nvSpPr>
                  <p:cNvPr id="153" name="Freeform 7">
                    <a:extLst>
                      <a:ext uri="{FF2B5EF4-FFF2-40B4-BE49-F238E27FC236}">
                        <a16:creationId xmlns:a16="http://schemas.microsoft.com/office/drawing/2014/main" id="{1CCEC024-DD59-4B36-BCDE-2D20C8E80D2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760913" y="4241801"/>
                    <a:ext cx="157163" cy="331788"/>
                  </a:xfrm>
                  <a:custGeom>
                    <a:avLst/>
                    <a:gdLst>
                      <a:gd name="T0" fmla="*/ 36 w 73"/>
                      <a:gd name="T1" fmla="*/ 155 h 155"/>
                      <a:gd name="T2" fmla="*/ 0 w 73"/>
                      <a:gd name="T3" fmla="*/ 119 h 155"/>
                      <a:gd name="T4" fmla="*/ 0 w 73"/>
                      <a:gd name="T5" fmla="*/ 36 h 155"/>
                      <a:gd name="T6" fmla="*/ 36 w 73"/>
                      <a:gd name="T7" fmla="*/ 0 h 155"/>
                      <a:gd name="T8" fmla="*/ 73 w 73"/>
                      <a:gd name="T9" fmla="*/ 36 h 155"/>
                      <a:gd name="T10" fmla="*/ 73 w 73"/>
                      <a:gd name="T11" fmla="*/ 119 h 155"/>
                      <a:gd name="T12" fmla="*/ 36 w 73"/>
                      <a:gd name="T13" fmla="*/ 155 h 15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5">
                        <a:moveTo>
                          <a:pt x="36" y="155"/>
                        </a:moveTo>
                        <a:cubicBezTo>
                          <a:pt x="16" y="155"/>
                          <a:pt x="0" y="139"/>
                          <a:pt x="0" y="119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0" y="16"/>
                          <a:pt x="16" y="0"/>
                          <a:pt x="36" y="0"/>
                        </a:cubicBezTo>
                        <a:cubicBezTo>
                          <a:pt x="57" y="0"/>
                          <a:pt x="73" y="16"/>
                          <a:pt x="73" y="36"/>
                        </a:cubicBezTo>
                        <a:cubicBezTo>
                          <a:pt x="73" y="119"/>
                          <a:pt x="73" y="119"/>
                          <a:pt x="73" y="119"/>
                        </a:cubicBezTo>
                        <a:cubicBezTo>
                          <a:pt x="73" y="139"/>
                          <a:pt x="57" y="155"/>
                          <a:pt x="36" y="15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54" name="Freeform 8">
                    <a:extLst>
                      <a:ext uri="{FF2B5EF4-FFF2-40B4-BE49-F238E27FC236}">
                        <a16:creationId xmlns:a16="http://schemas.microsoft.com/office/drawing/2014/main" id="{38DB9F98-B029-45DB-BD9C-17B958CD7E8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399088" y="4241801"/>
                    <a:ext cx="157163" cy="331788"/>
                  </a:xfrm>
                  <a:custGeom>
                    <a:avLst/>
                    <a:gdLst>
                      <a:gd name="T0" fmla="*/ 36 w 73"/>
                      <a:gd name="T1" fmla="*/ 155 h 155"/>
                      <a:gd name="T2" fmla="*/ 0 w 73"/>
                      <a:gd name="T3" fmla="*/ 119 h 155"/>
                      <a:gd name="T4" fmla="*/ 0 w 73"/>
                      <a:gd name="T5" fmla="*/ 36 h 155"/>
                      <a:gd name="T6" fmla="*/ 36 w 73"/>
                      <a:gd name="T7" fmla="*/ 0 h 155"/>
                      <a:gd name="T8" fmla="*/ 73 w 73"/>
                      <a:gd name="T9" fmla="*/ 36 h 155"/>
                      <a:gd name="T10" fmla="*/ 73 w 73"/>
                      <a:gd name="T11" fmla="*/ 119 h 155"/>
                      <a:gd name="T12" fmla="*/ 36 w 73"/>
                      <a:gd name="T13" fmla="*/ 155 h 15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5">
                        <a:moveTo>
                          <a:pt x="36" y="155"/>
                        </a:moveTo>
                        <a:cubicBezTo>
                          <a:pt x="16" y="155"/>
                          <a:pt x="0" y="139"/>
                          <a:pt x="0" y="119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0" y="16"/>
                          <a:pt x="16" y="0"/>
                          <a:pt x="36" y="0"/>
                        </a:cubicBezTo>
                        <a:cubicBezTo>
                          <a:pt x="56" y="0"/>
                          <a:pt x="73" y="16"/>
                          <a:pt x="73" y="36"/>
                        </a:cubicBezTo>
                        <a:cubicBezTo>
                          <a:pt x="73" y="119"/>
                          <a:pt x="73" y="119"/>
                          <a:pt x="73" y="119"/>
                        </a:cubicBezTo>
                        <a:cubicBezTo>
                          <a:pt x="73" y="139"/>
                          <a:pt x="56" y="155"/>
                          <a:pt x="36" y="15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55" name="Freeform 9">
                    <a:extLst>
                      <a:ext uri="{FF2B5EF4-FFF2-40B4-BE49-F238E27FC236}">
                        <a16:creationId xmlns:a16="http://schemas.microsoft.com/office/drawing/2014/main" id="{92ACD1AE-6D2C-4C05-9B14-89699DF8D71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80001" y="4241801"/>
                    <a:ext cx="157163" cy="331788"/>
                  </a:xfrm>
                  <a:custGeom>
                    <a:avLst/>
                    <a:gdLst>
                      <a:gd name="T0" fmla="*/ 36 w 73"/>
                      <a:gd name="T1" fmla="*/ 155 h 155"/>
                      <a:gd name="T2" fmla="*/ 0 w 73"/>
                      <a:gd name="T3" fmla="*/ 119 h 155"/>
                      <a:gd name="T4" fmla="*/ 0 w 73"/>
                      <a:gd name="T5" fmla="*/ 36 h 155"/>
                      <a:gd name="T6" fmla="*/ 36 w 73"/>
                      <a:gd name="T7" fmla="*/ 0 h 155"/>
                      <a:gd name="T8" fmla="*/ 73 w 73"/>
                      <a:gd name="T9" fmla="*/ 36 h 155"/>
                      <a:gd name="T10" fmla="*/ 73 w 73"/>
                      <a:gd name="T11" fmla="*/ 119 h 155"/>
                      <a:gd name="T12" fmla="*/ 36 w 73"/>
                      <a:gd name="T13" fmla="*/ 155 h 15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5">
                        <a:moveTo>
                          <a:pt x="36" y="155"/>
                        </a:moveTo>
                        <a:cubicBezTo>
                          <a:pt x="16" y="155"/>
                          <a:pt x="0" y="139"/>
                          <a:pt x="0" y="119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0" y="16"/>
                          <a:pt x="16" y="0"/>
                          <a:pt x="36" y="0"/>
                        </a:cubicBezTo>
                        <a:cubicBezTo>
                          <a:pt x="56" y="0"/>
                          <a:pt x="73" y="16"/>
                          <a:pt x="73" y="36"/>
                        </a:cubicBezTo>
                        <a:cubicBezTo>
                          <a:pt x="73" y="119"/>
                          <a:pt x="73" y="119"/>
                          <a:pt x="73" y="119"/>
                        </a:cubicBezTo>
                        <a:cubicBezTo>
                          <a:pt x="73" y="139"/>
                          <a:pt x="56" y="155"/>
                          <a:pt x="36" y="15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56" name="Freeform 10">
                    <a:extLst>
                      <a:ext uri="{FF2B5EF4-FFF2-40B4-BE49-F238E27FC236}">
                        <a16:creationId xmlns:a16="http://schemas.microsoft.com/office/drawing/2014/main" id="{267C3A85-6354-4943-A9C2-FC17AC434B6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760913" y="3244851"/>
                    <a:ext cx="157163" cy="334963"/>
                  </a:xfrm>
                  <a:custGeom>
                    <a:avLst/>
                    <a:gdLst>
                      <a:gd name="T0" fmla="*/ 36 w 73"/>
                      <a:gd name="T1" fmla="*/ 156 h 156"/>
                      <a:gd name="T2" fmla="*/ 0 w 73"/>
                      <a:gd name="T3" fmla="*/ 120 h 156"/>
                      <a:gd name="T4" fmla="*/ 0 w 73"/>
                      <a:gd name="T5" fmla="*/ 37 h 156"/>
                      <a:gd name="T6" fmla="*/ 36 w 73"/>
                      <a:gd name="T7" fmla="*/ 0 h 156"/>
                      <a:gd name="T8" fmla="*/ 73 w 73"/>
                      <a:gd name="T9" fmla="*/ 37 h 156"/>
                      <a:gd name="T10" fmla="*/ 73 w 73"/>
                      <a:gd name="T11" fmla="*/ 120 h 156"/>
                      <a:gd name="T12" fmla="*/ 36 w 73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6">
                        <a:moveTo>
                          <a:pt x="36" y="156"/>
                        </a:moveTo>
                        <a:cubicBezTo>
                          <a:pt x="16" y="156"/>
                          <a:pt x="0" y="140"/>
                          <a:pt x="0" y="120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7"/>
                          <a:pt x="16" y="0"/>
                          <a:pt x="36" y="0"/>
                        </a:cubicBezTo>
                        <a:cubicBezTo>
                          <a:pt x="57" y="0"/>
                          <a:pt x="73" y="17"/>
                          <a:pt x="73" y="37"/>
                        </a:cubicBezTo>
                        <a:cubicBezTo>
                          <a:pt x="73" y="120"/>
                          <a:pt x="73" y="120"/>
                          <a:pt x="73" y="120"/>
                        </a:cubicBezTo>
                        <a:cubicBezTo>
                          <a:pt x="73" y="140"/>
                          <a:pt x="57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57" name="Freeform 11">
                    <a:extLst>
                      <a:ext uri="{FF2B5EF4-FFF2-40B4-BE49-F238E27FC236}">
                        <a16:creationId xmlns:a16="http://schemas.microsoft.com/office/drawing/2014/main" id="{8DCC6A55-0AFF-40F3-BA51-8677C436C79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399088" y="3244851"/>
                    <a:ext cx="157163" cy="334963"/>
                  </a:xfrm>
                  <a:custGeom>
                    <a:avLst/>
                    <a:gdLst>
                      <a:gd name="T0" fmla="*/ 36 w 73"/>
                      <a:gd name="T1" fmla="*/ 156 h 156"/>
                      <a:gd name="T2" fmla="*/ 0 w 73"/>
                      <a:gd name="T3" fmla="*/ 120 h 156"/>
                      <a:gd name="T4" fmla="*/ 0 w 73"/>
                      <a:gd name="T5" fmla="*/ 37 h 156"/>
                      <a:gd name="T6" fmla="*/ 36 w 73"/>
                      <a:gd name="T7" fmla="*/ 0 h 156"/>
                      <a:gd name="T8" fmla="*/ 73 w 73"/>
                      <a:gd name="T9" fmla="*/ 37 h 156"/>
                      <a:gd name="T10" fmla="*/ 73 w 73"/>
                      <a:gd name="T11" fmla="*/ 120 h 156"/>
                      <a:gd name="T12" fmla="*/ 36 w 73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6">
                        <a:moveTo>
                          <a:pt x="36" y="156"/>
                        </a:moveTo>
                        <a:cubicBezTo>
                          <a:pt x="16" y="156"/>
                          <a:pt x="0" y="140"/>
                          <a:pt x="0" y="120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7"/>
                          <a:pt x="16" y="0"/>
                          <a:pt x="36" y="0"/>
                        </a:cubicBezTo>
                        <a:cubicBezTo>
                          <a:pt x="56" y="0"/>
                          <a:pt x="73" y="17"/>
                          <a:pt x="73" y="37"/>
                        </a:cubicBezTo>
                        <a:cubicBezTo>
                          <a:pt x="73" y="120"/>
                          <a:pt x="73" y="120"/>
                          <a:pt x="73" y="120"/>
                        </a:cubicBezTo>
                        <a:cubicBezTo>
                          <a:pt x="73" y="140"/>
                          <a:pt x="56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58" name="Freeform 12">
                    <a:extLst>
                      <a:ext uri="{FF2B5EF4-FFF2-40B4-BE49-F238E27FC236}">
                        <a16:creationId xmlns:a16="http://schemas.microsoft.com/office/drawing/2014/main" id="{93FDC606-5F82-4120-962B-96AECC8B9CC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80001" y="3244851"/>
                    <a:ext cx="157163" cy="334963"/>
                  </a:xfrm>
                  <a:custGeom>
                    <a:avLst/>
                    <a:gdLst>
                      <a:gd name="T0" fmla="*/ 36 w 73"/>
                      <a:gd name="T1" fmla="*/ 156 h 156"/>
                      <a:gd name="T2" fmla="*/ 0 w 73"/>
                      <a:gd name="T3" fmla="*/ 120 h 156"/>
                      <a:gd name="T4" fmla="*/ 0 w 73"/>
                      <a:gd name="T5" fmla="*/ 37 h 156"/>
                      <a:gd name="T6" fmla="*/ 36 w 73"/>
                      <a:gd name="T7" fmla="*/ 0 h 156"/>
                      <a:gd name="T8" fmla="*/ 73 w 73"/>
                      <a:gd name="T9" fmla="*/ 37 h 156"/>
                      <a:gd name="T10" fmla="*/ 73 w 73"/>
                      <a:gd name="T11" fmla="*/ 120 h 156"/>
                      <a:gd name="T12" fmla="*/ 36 w 73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6">
                        <a:moveTo>
                          <a:pt x="36" y="156"/>
                        </a:moveTo>
                        <a:cubicBezTo>
                          <a:pt x="16" y="156"/>
                          <a:pt x="0" y="140"/>
                          <a:pt x="0" y="120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7"/>
                          <a:pt x="16" y="0"/>
                          <a:pt x="36" y="0"/>
                        </a:cubicBezTo>
                        <a:cubicBezTo>
                          <a:pt x="56" y="0"/>
                          <a:pt x="73" y="17"/>
                          <a:pt x="73" y="37"/>
                        </a:cubicBezTo>
                        <a:cubicBezTo>
                          <a:pt x="73" y="120"/>
                          <a:pt x="73" y="120"/>
                          <a:pt x="73" y="120"/>
                        </a:cubicBezTo>
                        <a:cubicBezTo>
                          <a:pt x="73" y="140"/>
                          <a:pt x="56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59" name="Freeform 13">
                    <a:extLst>
                      <a:ext uri="{FF2B5EF4-FFF2-40B4-BE49-F238E27FC236}">
                        <a16:creationId xmlns:a16="http://schemas.microsoft.com/office/drawing/2014/main" id="{701DC407-3E5F-4FB4-AC6A-8405E996DB5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760913" y="3743326"/>
                    <a:ext cx="157163" cy="334963"/>
                  </a:xfrm>
                  <a:custGeom>
                    <a:avLst/>
                    <a:gdLst>
                      <a:gd name="T0" fmla="*/ 36 w 73"/>
                      <a:gd name="T1" fmla="*/ 156 h 156"/>
                      <a:gd name="T2" fmla="*/ 0 w 73"/>
                      <a:gd name="T3" fmla="*/ 119 h 156"/>
                      <a:gd name="T4" fmla="*/ 0 w 73"/>
                      <a:gd name="T5" fmla="*/ 37 h 156"/>
                      <a:gd name="T6" fmla="*/ 36 w 73"/>
                      <a:gd name="T7" fmla="*/ 0 h 156"/>
                      <a:gd name="T8" fmla="*/ 73 w 73"/>
                      <a:gd name="T9" fmla="*/ 37 h 156"/>
                      <a:gd name="T10" fmla="*/ 73 w 73"/>
                      <a:gd name="T11" fmla="*/ 119 h 156"/>
                      <a:gd name="T12" fmla="*/ 36 w 73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6">
                        <a:moveTo>
                          <a:pt x="36" y="156"/>
                        </a:moveTo>
                        <a:cubicBezTo>
                          <a:pt x="16" y="156"/>
                          <a:pt x="0" y="139"/>
                          <a:pt x="0" y="119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6"/>
                          <a:pt x="16" y="0"/>
                          <a:pt x="36" y="0"/>
                        </a:cubicBezTo>
                        <a:cubicBezTo>
                          <a:pt x="57" y="0"/>
                          <a:pt x="73" y="16"/>
                          <a:pt x="73" y="37"/>
                        </a:cubicBezTo>
                        <a:cubicBezTo>
                          <a:pt x="73" y="119"/>
                          <a:pt x="73" y="119"/>
                          <a:pt x="73" y="119"/>
                        </a:cubicBezTo>
                        <a:cubicBezTo>
                          <a:pt x="73" y="139"/>
                          <a:pt x="57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60" name="Freeform 14">
                    <a:extLst>
                      <a:ext uri="{FF2B5EF4-FFF2-40B4-BE49-F238E27FC236}">
                        <a16:creationId xmlns:a16="http://schemas.microsoft.com/office/drawing/2014/main" id="{F685086A-C0C0-46D6-A0DE-CB1B94128AC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399088" y="3743326"/>
                    <a:ext cx="157163" cy="334963"/>
                  </a:xfrm>
                  <a:custGeom>
                    <a:avLst/>
                    <a:gdLst>
                      <a:gd name="T0" fmla="*/ 36 w 73"/>
                      <a:gd name="T1" fmla="*/ 156 h 156"/>
                      <a:gd name="T2" fmla="*/ 0 w 73"/>
                      <a:gd name="T3" fmla="*/ 119 h 156"/>
                      <a:gd name="T4" fmla="*/ 0 w 73"/>
                      <a:gd name="T5" fmla="*/ 37 h 156"/>
                      <a:gd name="T6" fmla="*/ 36 w 73"/>
                      <a:gd name="T7" fmla="*/ 0 h 156"/>
                      <a:gd name="T8" fmla="*/ 73 w 73"/>
                      <a:gd name="T9" fmla="*/ 37 h 156"/>
                      <a:gd name="T10" fmla="*/ 73 w 73"/>
                      <a:gd name="T11" fmla="*/ 119 h 156"/>
                      <a:gd name="T12" fmla="*/ 36 w 73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6">
                        <a:moveTo>
                          <a:pt x="36" y="156"/>
                        </a:moveTo>
                        <a:cubicBezTo>
                          <a:pt x="16" y="156"/>
                          <a:pt x="0" y="139"/>
                          <a:pt x="0" y="119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6"/>
                          <a:pt x="16" y="0"/>
                          <a:pt x="36" y="0"/>
                        </a:cubicBezTo>
                        <a:cubicBezTo>
                          <a:pt x="56" y="0"/>
                          <a:pt x="73" y="16"/>
                          <a:pt x="73" y="37"/>
                        </a:cubicBezTo>
                        <a:cubicBezTo>
                          <a:pt x="73" y="119"/>
                          <a:pt x="73" y="119"/>
                          <a:pt x="73" y="119"/>
                        </a:cubicBezTo>
                        <a:cubicBezTo>
                          <a:pt x="73" y="139"/>
                          <a:pt x="56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61" name="Freeform 15">
                    <a:extLst>
                      <a:ext uri="{FF2B5EF4-FFF2-40B4-BE49-F238E27FC236}">
                        <a16:creationId xmlns:a16="http://schemas.microsoft.com/office/drawing/2014/main" id="{E081478C-0EAC-4E59-A241-44F6CEB1885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80001" y="3743326"/>
                    <a:ext cx="157163" cy="334963"/>
                  </a:xfrm>
                  <a:custGeom>
                    <a:avLst/>
                    <a:gdLst>
                      <a:gd name="T0" fmla="*/ 36 w 73"/>
                      <a:gd name="T1" fmla="*/ 156 h 156"/>
                      <a:gd name="T2" fmla="*/ 0 w 73"/>
                      <a:gd name="T3" fmla="*/ 119 h 156"/>
                      <a:gd name="T4" fmla="*/ 0 w 73"/>
                      <a:gd name="T5" fmla="*/ 37 h 156"/>
                      <a:gd name="T6" fmla="*/ 36 w 73"/>
                      <a:gd name="T7" fmla="*/ 0 h 156"/>
                      <a:gd name="T8" fmla="*/ 73 w 73"/>
                      <a:gd name="T9" fmla="*/ 37 h 156"/>
                      <a:gd name="T10" fmla="*/ 73 w 73"/>
                      <a:gd name="T11" fmla="*/ 119 h 156"/>
                      <a:gd name="T12" fmla="*/ 36 w 73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6">
                        <a:moveTo>
                          <a:pt x="36" y="156"/>
                        </a:moveTo>
                        <a:cubicBezTo>
                          <a:pt x="16" y="156"/>
                          <a:pt x="0" y="139"/>
                          <a:pt x="0" y="119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6"/>
                          <a:pt x="16" y="0"/>
                          <a:pt x="36" y="0"/>
                        </a:cubicBezTo>
                        <a:cubicBezTo>
                          <a:pt x="56" y="0"/>
                          <a:pt x="73" y="16"/>
                          <a:pt x="73" y="37"/>
                        </a:cubicBezTo>
                        <a:cubicBezTo>
                          <a:pt x="73" y="119"/>
                          <a:pt x="73" y="119"/>
                          <a:pt x="73" y="119"/>
                        </a:cubicBezTo>
                        <a:cubicBezTo>
                          <a:pt x="73" y="139"/>
                          <a:pt x="56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62" name="Freeform 16">
                    <a:extLst>
                      <a:ext uri="{FF2B5EF4-FFF2-40B4-BE49-F238E27FC236}">
                        <a16:creationId xmlns:a16="http://schemas.microsoft.com/office/drawing/2014/main" id="{6BBB6AEA-7664-48E1-8C6C-06D53C63DF2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760913" y="5235576"/>
                    <a:ext cx="157163" cy="334963"/>
                  </a:xfrm>
                  <a:custGeom>
                    <a:avLst/>
                    <a:gdLst>
                      <a:gd name="T0" fmla="*/ 36 w 73"/>
                      <a:gd name="T1" fmla="*/ 156 h 156"/>
                      <a:gd name="T2" fmla="*/ 0 w 73"/>
                      <a:gd name="T3" fmla="*/ 119 h 156"/>
                      <a:gd name="T4" fmla="*/ 0 w 73"/>
                      <a:gd name="T5" fmla="*/ 37 h 156"/>
                      <a:gd name="T6" fmla="*/ 36 w 73"/>
                      <a:gd name="T7" fmla="*/ 0 h 156"/>
                      <a:gd name="T8" fmla="*/ 73 w 73"/>
                      <a:gd name="T9" fmla="*/ 37 h 156"/>
                      <a:gd name="T10" fmla="*/ 73 w 73"/>
                      <a:gd name="T11" fmla="*/ 119 h 156"/>
                      <a:gd name="T12" fmla="*/ 36 w 73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6">
                        <a:moveTo>
                          <a:pt x="36" y="156"/>
                        </a:moveTo>
                        <a:cubicBezTo>
                          <a:pt x="16" y="156"/>
                          <a:pt x="0" y="139"/>
                          <a:pt x="0" y="119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6"/>
                          <a:pt x="16" y="0"/>
                          <a:pt x="36" y="0"/>
                        </a:cubicBezTo>
                        <a:cubicBezTo>
                          <a:pt x="57" y="0"/>
                          <a:pt x="73" y="16"/>
                          <a:pt x="73" y="37"/>
                        </a:cubicBezTo>
                        <a:cubicBezTo>
                          <a:pt x="73" y="119"/>
                          <a:pt x="73" y="119"/>
                          <a:pt x="73" y="119"/>
                        </a:cubicBezTo>
                        <a:cubicBezTo>
                          <a:pt x="73" y="139"/>
                          <a:pt x="57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63" name="Freeform 17">
                    <a:extLst>
                      <a:ext uri="{FF2B5EF4-FFF2-40B4-BE49-F238E27FC236}">
                        <a16:creationId xmlns:a16="http://schemas.microsoft.com/office/drawing/2014/main" id="{517341AC-B1DD-4C0F-8B6A-0539CC1FE54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399088" y="5235576"/>
                    <a:ext cx="157163" cy="334963"/>
                  </a:xfrm>
                  <a:custGeom>
                    <a:avLst/>
                    <a:gdLst>
                      <a:gd name="T0" fmla="*/ 36 w 73"/>
                      <a:gd name="T1" fmla="*/ 156 h 156"/>
                      <a:gd name="T2" fmla="*/ 0 w 73"/>
                      <a:gd name="T3" fmla="*/ 119 h 156"/>
                      <a:gd name="T4" fmla="*/ 0 w 73"/>
                      <a:gd name="T5" fmla="*/ 37 h 156"/>
                      <a:gd name="T6" fmla="*/ 36 w 73"/>
                      <a:gd name="T7" fmla="*/ 0 h 156"/>
                      <a:gd name="T8" fmla="*/ 73 w 73"/>
                      <a:gd name="T9" fmla="*/ 37 h 156"/>
                      <a:gd name="T10" fmla="*/ 73 w 73"/>
                      <a:gd name="T11" fmla="*/ 119 h 156"/>
                      <a:gd name="T12" fmla="*/ 36 w 73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6">
                        <a:moveTo>
                          <a:pt x="36" y="156"/>
                        </a:moveTo>
                        <a:cubicBezTo>
                          <a:pt x="16" y="156"/>
                          <a:pt x="0" y="139"/>
                          <a:pt x="0" y="119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6"/>
                          <a:pt x="16" y="0"/>
                          <a:pt x="36" y="0"/>
                        </a:cubicBezTo>
                        <a:cubicBezTo>
                          <a:pt x="56" y="0"/>
                          <a:pt x="73" y="16"/>
                          <a:pt x="73" y="37"/>
                        </a:cubicBezTo>
                        <a:cubicBezTo>
                          <a:pt x="73" y="119"/>
                          <a:pt x="73" y="119"/>
                          <a:pt x="73" y="119"/>
                        </a:cubicBezTo>
                        <a:cubicBezTo>
                          <a:pt x="73" y="139"/>
                          <a:pt x="56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64" name="Freeform 18">
                    <a:extLst>
                      <a:ext uri="{FF2B5EF4-FFF2-40B4-BE49-F238E27FC236}">
                        <a16:creationId xmlns:a16="http://schemas.microsoft.com/office/drawing/2014/main" id="{6BE3BD3E-230B-4BFC-8C23-E61AB284497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80001" y="5235576"/>
                    <a:ext cx="157163" cy="334963"/>
                  </a:xfrm>
                  <a:custGeom>
                    <a:avLst/>
                    <a:gdLst>
                      <a:gd name="T0" fmla="*/ 36 w 73"/>
                      <a:gd name="T1" fmla="*/ 156 h 156"/>
                      <a:gd name="T2" fmla="*/ 0 w 73"/>
                      <a:gd name="T3" fmla="*/ 119 h 156"/>
                      <a:gd name="T4" fmla="*/ 0 w 73"/>
                      <a:gd name="T5" fmla="*/ 37 h 156"/>
                      <a:gd name="T6" fmla="*/ 36 w 73"/>
                      <a:gd name="T7" fmla="*/ 0 h 156"/>
                      <a:gd name="T8" fmla="*/ 73 w 73"/>
                      <a:gd name="T9" fmla="*/ 37 h 156"/>
                      <a:gd name="T10" fmla="*/ 73 w 73"/>
                      <a:gd name="T11" fmla="*/ 119 h 156"/>
                      <a:gd name="T12" fmla="*/ 36 w 73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6">
                        <a:moveTo>
                          <a:pt x="36" y="156"/>
                        </a:moveTo>
                        <a:cubicBezTo>
                          <a:pt x="16" y="156"/>
                          <a:pt x="0" y="139"/>
                          <a:pt x="0" y="119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6"/>
                          <a:pt x="16" y="0"/>
                          <a:pt x="36" y="0"/>
                        </a:cubicBezTo>
                        <a:cubicBezTo>
                          <a:pt x="56" y="0"/>
                          <a:pt x="73" y="16"/>
                          <a:pt x="73" y="37"/>
                        </a:cubicBezTo>
                        <a:cubicBezTo>
                          <a:pt x="73" y="119"/>
                          <a:pt x="73" y="119"/>
                          <a:pt x="73" y="119"/>
                        </a:cubicBezTo>
                        <a:cubicBezTo>
                          <a:pt x="73" y="139"/>
                          <a:pt x="56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65" name="Freeform 19">
                    <a:extLst>
                      <a:ext uri="{FF2B5EF4-FFF2-40B4-BE49-F238E27FC236}">
                        <a16:creationId xmlns:a16="http://schemas.microsoft.com/office/drawing/2014/main" id="{1D08C083-894A-4DA2-9143-E2F2D5A2FF9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760913" y="4737101"/>
                    <a:ext cx="157163" cy="334963"/>
                  </a:xfrm>
                  <a:custGeom>
                    <a:avLst/>
                    <a:gdLst>
                      <a:gd name="T0" fmla="*/ 36 w 73"/>
                      <a:gd name="T1" fmla="*/ 156 h 156"/>
                      <a:gd name="T2" fmla="*/ 0 w 73"/>
                      <a:gd name="T3" fmla="*/ 120 h 156"/>
                      <a:gd name="T4" fmla="*/ 0 w 73"/>
                      <a:gd name="T5" fmla="*/ 37 h 156"/>
                      <a:gd name="T6" fmla="*/ 36 w 73"/>
                      <a:gd name="T7" fmla="*/ 0 h 156"/>
                      <a:gd name="T8" fmla="*/ 73 w 73"/>
                      <a:gd name="T9" fmla="*/ 37 h 156"/>
                      <a:gd name="T10" fmla="*/ 73 w 73"/>
                      <a:gd name="T11" fmla="*/ 120 h 156"/>
                      <a:gd name="T12" fmla="*/ 36 w 73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6">
                        <a:moveTo>
                          <a:pt x="36" y="156"/>
                        </a:moveTo>
                        <a:cubicBezTo>
                          <a:pt x="16" y="156"/>
                          <a:pt x="0" y="140"/>
                          <a:pt x="0" y="120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7"/>
                          <a:pt x="16" y="0"/>
                          <a:pt x="36" y="0"/>
                        </a:cubicBezTo>
                        <a:cubicBezTo>
                          <a:pt x="57" y="0"/>
                          <a:pt x="73" y="17"/>
                          <a:pt x="73" y="37"/>
                        </a:cubicBezTo>
                        <a:cubicBezTo>
                          <a:pt x="73" y="120"/>
                          <a:pt x="73" y="120"/>
                          <a:pt x="73" y="120"/>
                        </a:cubicBezTo>
                        <a:cubicBezTo>
                          <a:pt x="73" y="140"/>
                          <a:pt x="57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66" name="Freeform 20">
                    <a:extLst>
                      <a:ext uri="{FF2B5EF4-FFF2-40B4-BE49-F238E27FC236}">
                        <a16:creationId xmlns:a16="http://schemas.microsoft.com/office/drawing/2014/main" id="{5DD4FD14-8CDB-4129-873C-31D7AC31973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399088" y="4737101"/>
                    <a:ext cx="157163" cy="334963"/>
                  </a:xfrm>
                  <a:custGeom>
                    <a:avLst/>
                    <a:gdLst>
                      <a:gd name="T0" fmla="*/ 36 w 73"/>
                      <a:gd name="T1" fmla="*/ 156 h 156"/>
                      <a:gd name="T2" fmla="*/ 0 w 73"/>
                      <a:gd name="T3" fmla="*/ 120 h 156"/>
                      <a:gd name="T4" fmla="*/ 0 w 73"/>
                      <a:gd name="T5" fmla="*/ 37 h 156"/>
                      <a:gd name="T6" fmla="*/ 36 w 73"/>
                      <a:gd name="T7" fmla="*/ 0 h 156"/>
                      <a:gd name="T8" fmla="*/ 73 w 73"/>
                      <a:gd name="T9" fmla="*/ 37 h 156"/>
                      <a:gd name="T10" fmla="*/ 73 w 73"/>
                      <a:gd name="T11" fmla="*/ 120 h 156"/>
                      <a:gd name="T12" fmla="*/ 36 w 73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6">
                        <a:moveTo>
                          <a:pt x="36" y="156"/>
                        </a:moveTo>
                        <a:cubicBezTo>
                          <a:pt x="16" y="156"/>
                          <a:pt x="0" y="140"/>
                          <a:pt x="0" y="120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7"/>
                          <a:pt x="16" y="0"/>
                          <a:pt x="36" y="0"/>
                        </a:cubicBezTo>
                        <a:cubicBezTo>
                          <a:pt x="56" y="0"/>
                          <a:pt x="73" y="17"/>
                          <a:pt x="73" y="37"/>
                        </a:cubicBezTo>
                        <a:cubicBezTo>
                          <a:pt x="73" y="120"/>
                          <a:pt x="73" y="120"/>
                          <a:pt x="73" y="120"/>
                        </a:cubicBezTo>
                        <a:cubicBezTo>
                          <a:pt x="73" y="140"/>
                          <a:pt x="56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67" name="Freeform 21">
                    <a:extLst>
                      <a:ext uri="{FF2B5EF4-FFF2-40B4-BE49-F238E27FC236}">
                        <a16:creationId xmlns:a16="http://schemas.microsoft.com/office/drawing/2014/main" id="{88389960-B7CB-4036-9F86-E65BF413579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80001" y="4737101"/>
                    <a:ext cx="157163" cy="334963"/>
                  </a:xfrm>
                  <a:custGeom>
                    <a:avLst/>
                    <a:gdLst>
                      <a:gd name="T0" fmla="*/ 36 w 73"/>
                      <a:gd name="T1" fmla="*/ 156 h 156"/>
                      <a:gd name="T2" fmla="*/ 0 w 73"/>
                      <a:gd name="T3" fmla="*/ 120 h 156"/>
                      <a:gd name="T4" fmla="*/ 0 w 73"/>
                      <a:gd name="T5" fmla="*/ 37 h 156"/>
                      <a:gd name="T6" fmla="*/ 36 w 73"/>
                      <a:gd name="T7" fmla="*/ 0 h 156"/>
                      <a:gd name="T8" fmla="*/ 73 w 73"/>
                      <a:gd name="T9" fmla="*/ 37 h 156"/>
                      <a:gd name="T10" fmla="*/ 73 w 73"/>
                      <a:gd name="T11" fmla="*/ 120 h 156"/>
                      <a:gd name="T12" fmla="*/ 36 w 73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6">
                        <a:moveTo>
                          <a:pt x="36" y="156"/>
                        </a:moveTo>
                        <a:cubicBezTo>
                          <a:pt x="16" y="156"/>
                          <a:pt x="0" y="140"/>
                          <a:pt x="0" y="120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7"/>
                          <a:pt x="16" y="0"/>
                          <a:pt x="36" y="0"/>
                        </a:cubicBezTo>
                        <a:cubicBezTo>
                          <a:pt x="56" y="0"/>
                          <a:pt x="73" y="17"/>
                          <a:pt x="73" y="37"/>
                        </a:cubicBezTo>
                        <a:cubicBezTo>
                          <a:pt x="73" y="120"/>
                          <a:pt x="73" y="120"/>
                          <a:pt x="73" y="120"/>
                        </a:cubicBezTo>
                        <a:cubicBezTo>
                          <a:pt x="73" y="140"/>
                          <a:pt x="56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</p:grpSp>
          </p:grpSp>
          <p:sp>
            <p:nvSpPr>
              <p:cNvPr id="91" name="Freeform 23">
                <a:extLst>
                  <a:ext uri="{FF2B5EF4-FFF2-40B4-BE49-F238E27FC236}">
                    <a16:creationId xmlns:a16="http://schemas.microsoft.com/office/drawing/2014/main" id="{21E6C908-7BCF-49DE-95B1-85A200B0FA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94345" y="1302401"/>
                <a:ext cx="1631450" cy="2884949"/>
              </a:xfrm>
              <a:custGeom>
                <a:avLst/>
                <a:gdLst>
                  <a:gd name="T0" fmla="*/ 1459 w 1459"/>
                  <a:gd name="T1" fmla="*/ 2580 h 2580"/>
                  <a:gd name="T2" fmla="*/ 1246 w 1459"/>
                  <a:gd name="T3" fmla="*/ 0 h 2580"/>
                  <a:gd name="T4" fmla="*/ 0 w 1459"/>
                  <a:gd name="T5" fmla="*/ 0 h 2580"/>
                  <a:gd name="T6" fmla="*/ 0 w 1459"/>
                  <a:gd name="T7" fmla="*/ 809 h 2580"/>
                  <a:gd name="T8" fmla="*/ 0 w 1459"/>
                  <a:gd name="T9" fmla="*/ 2580 h 25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59" h="2580">
                    <a:moveTo>
                      <a:pt x="1459" y="2580"/>
                    </a:moveTo>
                    <a:lnTo>
                      <a:pt x="1246" y="0"/>
                    </a:lnTo>
                    <a:lnTo>
                      <a:pt x="0" y="0"/>
                    </a:lnTo>
                    <a:lnTo>
                      <a:pt x="0" y="809"/>
                    </a:lnTo>
                    <a:lnTo>
                      <a:pt x="0" y="258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grpSp>
            <p:nvGrpSpPr>
              <p:cNvPr id="92" name="Group 91">
                <a:extLst>
                  <a:ext uri="{FF2B5EF4-FFF2-40B4-BE49-F238E27FC236}">
                    <a16:creationId xmlns:a16="http://schemas.microsoft.com/office/drawing/2014/main" id="{84A96848-876E-44F1-9326-8D1DD35519E2}"/>
                  </a:ext>
                </a:extLst>
              </p:cNvPr>
              <p:cNvGrpSpPr/>
              <p:nvPr/>
            </p:nvGrpSpPr>
            <p:grpSpPr>
              <a:xfrm>
                <a:off x="1894345" y="1302401"/>
                <a:ext cx="1631450" cy="2884949"/>
                <a:chOff x="5291138" y="1692276"/>
                <a:chExt cx="2316163" cy="4095750"/>
              </a:xfrm>
              <a:solidFill>
                <a:schemeClr val="tx1">
                  <a:lumMod val="65000"/>
                  <a:lumOff val="35000"/>
                </a:schemeClr>
              </a:solidFill>
            </p:grpSpPr>
            <p:sp>
              <p:nvSpPr>
                <p:cNvPr id="141" name="Freeform 22">
                  <a:extLst>
                    <a:ext uri="{FF2B5EF4-FFF2-40B4-BE49-F238E27FC236}">
                      <a16:creationId xmlns:a16="http://schemas.microsoft.com/office/drawing/2014/main" id="{F7E12436-2A7F-42AC-AB94-CF5D9AA40A9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91138" y="1692276"/>
                  <a:ext cx="2316163" cy="4095750"/>
                </a:xfrm>
                <a:custGeom>
                  <a:avLst/>
                  <a:gdLst>
                    <a:gd name="T0" fmla="*/ 1459 w 1459"/>
                    <a:gd name="T1" fmla="*/ 2580 h 2580"/>
                    <a:gd name="T2" fmla="*/ 1246 w 1459"/>
                    <a:gd name="T3" fmla="*/ 0 h 2580"/>
                    <a:gd name="T4" fmla="*/ 0 w 1459"/>
                    <a:gd name="T5" fmla="*/ 0 h 2580"/>
                    <a:gd name="T6" fmla="*/ 0 w 1459"/>
                    <a:gd name="T7" fmla="*/ 809 h 2580"/>
                    <a:gd name="T8" fmla="*/ 0 w 1459"/>
                    <a:gd name="T9" fmla="*/ 2580 h 2580"/>
                    <a:gd name="T10" fmla="*/ 1459 w 1459"/>
                    <a:gd name="T11" fmla="*/ 2580 h 25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459" h="2580">
                      <a:moveTo>
                        <a:pt x="1459" y="2580"/>
                      </a:moveTo>
                      <a:lnTo>
                        <a:pt x="1246" y="0"/>
                      </a:lnTo>
                      <a:lnTo>
                        <a:pt x="0" y="0"/>
                      </a:lnTo>
                      <a:lnTo>
                        <a:pt x="0" y="809"/>
                      </a:lnTo>
                      <a:lnTo>
                        <a:pt x="0" y="2580"/>
                      </a:lnTo>
                      <a:lnTo>
                        <a:pt x="1459" y="2580"/>
                      </a:lnTo>
                      <a:close/>
                    </a:path>
                  </a:pathLst>
                </a:cu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142" name="Freeform 24">
                  <a:extLst>
                    <a:ext uri="{FF2B5EF4-FFF2-40B4-BE49-F238E27FC236}">
                      <a16:creationId xmlns:a16="http://schemas.microsoft.com/office/drawing/2014/main" id="{E8EFDA85-0967-4C47-A273-7F9B0454263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27676" y="3697288"/>
                  <a:ext cx="1189038" cy="157163"/>
                </a:xfrm>
                <a:custGeom>
                  <a:avLst/>
                  <a:gdLst>
                    <a:gd name="T0" fmla="*/ 515 w 552"/>
                    <a:gd name="T1" fmla="*/ 73 h 73"/>
                    <a:gd name="T2" fmla="*/ 36 w 552"/>
                    <a:gd name="T3" fmla="*/ 73 h 73"/>
                    <a:gd name="T4" fmla="*/ 0 w 552"/>
                    <a:gd name="T5" fmla="*/ 36 h 73"/>
                    <a:gd name="T6" fmla="*/ 36 w 552"/>
                    <a:gd name="T7" fmla="*/ 0 h 73"/>
                    <a:gd name="T8" fmla="*/ 515 w 552"/>
                    <a:gd name="T9" fmla="*/ 0 h 73"/>
                    <a:gd name="T10" fmla="*/ 552 w 552"/>
                    <a:gd name="T11" fmla="*/ 36 h 73"/>
                    <a:gd name="T12" fmla="*/ 515 w 552"/>
                    <a:gd name="T13" fmla="*/ 73 h 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52" h="73">
                      <a:moveTo>
                        <a:pt x="515" y="73"/>
                      </a:moveTo>
                      <a:cubicBezTo>
                        <a:pt x="36" y="73"/>
                        <a:pt x="36" y="73"/>
                        <a:pt x="36" y="73"/>
                      </a:cubicBezTo>
                      <a:cubicBezTo>
                        <a:pt x="16" y="73"/>
                        <a:pt x="0" y="57"/>
                        <a:pt x="0" y="36"/>
                      </a:cubicBezTo>
                      <a:cubicBezTo>
                        <a:pt x="0" y="16"/>
                        <a:pt x="16" y="0"/>
                        <a:pt x="36" y="0"/>
                      </a:cubicBezTo>
                      <a:cubicBezTo>
                        <a:pt x="515" y="0"/>
                        <a:pt x="515" y="0"/>
                        <a:pt x="515" y="0"/>
                      </a:cubicBezTo>
                      <a:cubicBezTo>
                        <a:pt x="535" y="0"/>
                        <a:pt x="552" y="16"/>
                        <a:pt x="552" y="36"/>
                      </a:cubicBezTo>
                      <a:cubicBezTo>
                        <a:pt x="552" y="57"/>
                        <a:pt x="535" y="73"/>
                        <a:pt x="515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143" name="Freeform 25">
                  <a:extLst>
                    <a:ext uri="{FF2B5EF4-FFF2-40B4-BE49-F238E27FC236}">
                      <a16:creationId xmlns:a16="http://schemas.microsoft.com/office/drawing/2014/main" id="{7F081764-0B2E-46BE-AFE2-B450B681FF6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27676" y="2908301"/>
                  <a:ext cx="1506538" cy="155575"/>
                </a:xfrm>
                <a:custGeom>
                  <a:avLst/>
                  <a:gdLst>
                    <a:gd name="T0" fmla="*/ 664 w 700"/>
                    <a:gd name="T1" fmla="*/ 73 h 73"/>
                    <a:gd name="T2" fmla="*/ 36 w 700"/>
                    <a:gd name="T3" fmla="*/ 73 h 73"/>
                    <a:gd name="T4" fmla="*/ 0 w 700"/>
                    <a:gd name="T5" fmla="*/ 37 h 73"/>
                    <a:gd name="T6" fmla="*/ 36 w 700"/>
                    <a:gd name="T7" fmla="*/ 0 h 73"/>
                    <a:gd name="T8" fmla="*/ 664 w 700"/>
                    <a:gd name="T9" fmla="*/ 0 h 73"/>
                    <a:gd name="T10" fmla="*/ 700 w 700"/>
                    <a:gd name="T11" fmla="*/ 37 h 73"/>
                    <a:gd name="T12" fmla="*/ 664 w 700"/>
                    <a:gd name="T13" fmla="*/ 73 h 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700" h="73">
                      <a:moveTo>
                        <a:pt x="664" y="73"/>
                      </a:moveTo>
                      <a:cubicBezTo>
                        <a:pt x="36" y="73"/>
                        <a:pt x="36" y="73"/>
                        <a:pt x="36" y="73"/>
                      </a:cubicBezTo>
                      <a:cubicBezTo>
                        <a:pt x="16" y="73"/>
                        <a:pt x="0" y="57"/>
                        <a:pt x="0" y="37"/>
                      </a:cubicBezTo>
                      <a:cubicBezTo>
                        <a:pt x="0" y="17"/>
                        <a:pt x="16" y="0"/>
                        <a:pt x="36" y="0"/>
                      </a:cubicBezTo>
                      <a:cubicBezTo>
                        <a:pt x="664" y="0"/>
                        <a:pt x="664" y="0"/>
                        <a:pt x="664" y="0"/>
                      </a:cubicBezTo>
                      <a:cubicBezTo>
                        <a:pt x="684" y="0"/>
                        <a:pt x="700" y="17"/>
                        <a:pt x="700" y="37"/>
                      </a:cubicBezTo>
                      <a:cubicBezTo>
                        <a:pt x="700" y="57"/>
                        <a:pt x="684" y="73"/>
                        <a:pt x="664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144" name="Freeform 26">
                  <a:extLst>
                    <a:ext uri="{FF2B5EF4-FFF2-40B4-BE49-F238E27FC236}">
                      <a16:creationId xmlns:a16="http://schemas.microsoft.com/office/drawing/2014/main" id="{08038300-CC71-4D13-9C56-38857CE80C3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27676" y="3303588"/>
                  <a:ext cx="1189038" cy="155575"/>
                </a:xfrm>
                <a:custGeom>
                  <a:avLst/>
                  <a:gdLst>
                    <a:gd name="T0" fmla="*/ 515 w 552"/>
                    <a:gd name="T1" fmla="*/ 73 h 73"/>
                    <a:gd name="T2" fmla="*/ 36 w 552"/>
                    <a:gd name="T3" fmla="*/ 73 h 73"/>
                    <a:gd name="T4" fmla="*/ 0 w 552"/>
                    <a:gd name="T5" fmla="*/ 37 h 73"/>
                    <a:gd name="T6" fmla="*/ 36 w 552"/>
                    <a:gd name="T7" fmla="*/ 0 h 73"/>
                    <a:gd name="T8" fmla="*/ 515 w 552"/>
                    <a:gd name="T9" fmla="*/ 0 h 73"/>
                    <a:gd name="T10" fmla="*/ 552 w 552"/>
                    <a:gd name="T11" fmla="*/ 37 h 73"/>
                    <a:gd name="T12" fmla="*/ 515 w 552"/>
                    <a:gd name="T13" fmla="*/ 73 h 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52" h="73">
                      <a:moveTo>
                        <a:pt x="515" y="73"/>
                      </a:moveTo>
                      <a:cubicBezTo>
                        <a:pt x="36" y="73"/>
                        <a:pt x="36" y="73"/>
                        <a:pt x="36" y="73"/>
                      </a:cubicBezTo>
                      <a:cubicBezTo>
                        <a:pt x="16" y="73"/>
                        <a:pt x="0" y="57"/>
                        <a:pt x="0" y="37"/>
                      </a:cubicBezTo>
                      <a:cubicBezTo>
                        <a:pt x="0" y="16"/>
                        <a:pt x="16" y="0"/>
                        <a:pt x="36" y="0"/>
                      </a:cubicBezTo>
                      <a:cubicBezTo>
                        <a:pt x="515" y="0"/>
                        <a:pt x="515" y="0"/>
                        <a:pt x="515" y="0"/>
                      </a:cubicBezTo>
                      <a:cubicBezTo>
                        <a:pt x="535" y="0"/>
                        <a:pt x="552" y="16"/>
                        <a:pt x="552" y="37"/>
                      </a:cubicBezTo>
                      <a:cubicBezTo>
                        <a:pt x="552" y="57"/>
                        <a:pt x="535" y="73"/>
                        <a:pt x="515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145" name="Freeform 27">
                  <a:extLst>
                    <a:ext uri="{FF2B5EF4-FFF2-40B4-BE49-F238E27FC236}">
                      <a16:creationId xmlns:a16="http://schemas.microsoft.com/office/drawing/2014/main" id="{D9BE85D2-19E8-4280-9EE1-10222634779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27676" y="2117726"/>
                  <a:ext cx="1506538" cy="157163"/>
                </a:xfrm>
                <a:custGeom>
                  <a:avLst/>
                  <a:gdLst>
                    <a:gd name="T0" fmla="*/ 664 w 700"/>
                    <a:gd name="T1" fmla="*/ 73 h 73"/>
                    <a:gd name="T2" fmla="*/ 36 w 700"/>
                    <a:gd name="T3" fmla="*/ 73 h 73"/>
                    <a:gd name="T4" fmla="*/ 0 w 700"/>
                    <a:gd name="T5" fmla="*/ 37 h 73"/>
                    <a:gd name="T6" fmla="*/ 36 w 700"/>
                    <a:gd name="T7" fmla="*/ 0 h 73"/>
                    <a:gd name="T8" fmla="*/ 664 w 700"/>
                    <a:gd name="T9" fmla="*/ 0 h 73"/>
                    <a:gd name="T10" fmla="*/ 700 w 700"/>
                    <a:gd name="T11" fmla="*/ 37 h 73"/>
                    <a:gd name="T12" fmla="*/ 664 w 700"/>
                    <a:gd name="T13" fmla="*/ 73 h 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700" h="73">
                      <a:moveTo>
                        <a:pt x="664" y="73"/>
                      </a:moveTo>
                      <a:cubicBezTo>
                        <a:pt x="36" y="73"/>
                        <a:pt x="36" y="73"/>
                        <a:pt x="36" y="73"/>
                      </a:cubicBezTo>
                      <a:cubicBezTo>
                        <a:pt x="16" y="73"/>
                        <a:pt x="0" y="57"/>
                        <a:pt x="0" y="37"/>
                      </a:cubicBezTo>
                      <a:cubicBezTo>
                        <a:pt x="0" y="17"/>
                        <a:pt x="16" y="0"/>
                        <a:pt x="36" y="0"/>
                      </a:cubicBezTo>
                      <a:cubicBezTo>
                        <a:pt x="664" y="0"/>
                        <a:pt x="664" y="0"/>
                        <a:pt x="664" y="0"/>
                      </a:cubicBezTo>
                      <a:cubicBezTo>
                        <a:pt x="684" y="0"/>
                        <a:pt x="700" y="17"/>
                        <a:pt x="700" y="37"/>
                      </a:cubicBezTo>
                      <a:cubicBezTo>
                        <a:pt x="700" y="57"/>
                        <a:pt x="684" y="73"/>
                        <a:pt x="664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146" name="Freeform 28">
                  <a:extLst>
                    <a:ext uri="{FF2B5EF4-FFF2-40B4-BE49-F238E27FC236}">
                      <a16:creationId xmlns:a16="http://schemas.microsoft.com/office/drawing/2014/main" id="{29620CE1-6ADB-4294-B117-B4BF3A040E6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27676" y="2513013"/>
                  <a:ext cx="1506538" cy="155575"/>
                </a:xfrm>
                <a:custGeom>
                  <a:avLst/>
                  <a:gdLst>
                    <a:gd name="T0" fmla="*/ 664 w 700"/>
                    <a:gd name="T1" fmla="*/ 73 h 73"/>
                    <a:gd name="T2" fmla="*/ 36 w 700"/>
                    <a:gd name="T3" fmla="*/ 73 h 73"/>
                    <a:gd name="T4" fmla="*/ 0 w 700"/>
                    <a:gd name="T5" fmla="*/ 37 h 73"/>
                    <a:gd name="T6" fmla="*/ 36 w 700"/>
                    <a:gd name="T7" fmla="*/ 0 h 73"/>
                    <a:gd name="T8" fmla="*/ 664 w 700"/>
                    <a:gd name="T9" fmla="*/ 0 h 73"/>
                    <a:gd name="T10" fmla="*/ 700 w 700"/>
                    <a:gd name="T11" fmla="*/ 37 h 73"/>
                    <a:gd name="T12" fmla="*/ 664 w 700"/>
                    <a:gd name="T13" fmla="*/ 73 h 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700" h="73">
                      <a:moveTo>
                        <a:pt x="664" y="73"/>
                      </a:moveTo>
                      <a:cubicBezTo>
                        <a:pt x="36" y="73"/>
                        <a:pt x="36" y="73"/>
                        <a:pt x="36" y="73"/>
                      </a:cubicBezTo>
                      <a:cubicBezTo>
                        <a:pt x="16" y="73"/>
                        <a:pt x="0" y="57"/>
                        <a:pt x="0" y="37"/>
                      </a:cubicBezTo>
                      <a:cubicBezTo>
                        <a:pt x="0" y="17"/>
                        <a:pt x="16" y="0"/>
                        <a:pt x="36" y="0"/>
                      </a:cubicBezTo>
                      <a:cubicBezTo>
                        <a:pt x="664" y="0"/>
                        <a:pt x="664" y="0"/>
                        <a:pt x="664" y="0"/>
                      </a:cubicBezTo>
                      <a:cubicBezTo>
                        <a:pt x="684" y="0"/>
                        <a:pt x="700" y="17"/>
                        <a:pt x="700" y="37"/>
                      </a:cubicBezTo>
                      <a:cubicBezTo>
                        <a:pt x="700" y="57"/>
                        <a:pt x="684" y="73"/>
                        <a:pt x="664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147" name="Rectangle 29">
                  <a:extLst>
                    <a:ext uri="{FF2B5EF4-FFF2-40B4-BE49-F238E27FC236}">
                      <a16:creationId xmlns:a16="http://schemas.microsoft.com/office/drawing/2014/main" id="{1F51BEC2-5B32-4BFF-8E00-D8D4906EFE5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64276" y="5278438"/>
                  <a:ext cx="371475" cy="155575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148" name="Rectangle 30">
                  <a:extLst>
                    <a:ext uri="{FF2B5EF4-FFF2-40B4-BE49-F238E27FC236}">
                      <a16:creationId xmlns:a16="http://schemas.microsoft.com/office/drawing/2014/main" id="{17C81218-B3F2-442F-86D7-4367211D97F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64276" y="4487863"/>
                  <a:ext cx="371475" cy="15716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149" name="Rectangle 31">
                  <a:extLst>
                    <a:ext uri="{FF2B5EF4-FFF2-40B4-BE49-F238E27FC236}">
                      <a16:creationId xmlns:a16="http://schemas.microsoft.com/office/drawing/2014/main" id="{F9FC4A51-EB23-404B-A349-D0617646CC6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64276" y="4883151"/>
                  <a:ext cx="371475" cy="15716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150" name="Rectangle 32">
                  <a:extLst>
                    <a:ext uri="{FF2B5EF4-FFF2-40B4-BE49-F238E27FC236}">
                      <a16:creationId xmlns:a16="http://schemas.microsoft.com/office/drawing/2014/main" id="{8DD3DE19-5DF4-4767-BF80-632269BBD7B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64276" y="4092576"/>
                  <a:ext cx="371475" cy="15716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</p:grpSp>
          <p:grpSp>
            <p:nvGrpSpPr>
              <p:cNvPr id="93" name="Group 92">
                <a:extLst>
                  <a:ext uri="{FF2B5EF4-FFF2-40B4-BE49-F238E27FC236}">
                    <a16:creationId xmlns:a16="http://schemas.microsoft.com/office/drawing/2014/main" id="{80DEF107-802E-4CBF-879F-5422330906E1}"/>
                  </a:ext>
                </a:extLst>
              </p:cNvPr>
              <p:cNvGrpSpPr/>
              <p:nvPr/>
            </p:nvGrpSpPr>
            <p:grpSpPr>
              <a:xfrm>
                <a:off x="3287619" y="616946"/>
                <a:ext cx="1096952" cy="3570404"/>
                <a:chOff x="7269163" y="719138"/>
                <a:chExt cx="1557338" cy="5068888"/>
              </a:xfrm>
              <a:solidFill>
                <a:schemeClr val="tx1">
                  <a:lumMod val="50000"/>
                  <a:lumOff val="50000"/>
                </a:schemeClr>
              </a:solidFill>
            </p:grpSpPr>
            <p:sp>
              <p:nvSpPr>
                <p:cNvPr id="131" name="Rectangle 33">
                  <a:extLst>
                    <a:ext uri="{FF2B5EF4-FFF2-40B4-BE49-F238E27FC236}">
                      <a16:creationId xmlns:a16="http://schemas.microsoft.com/office/drawing/2014/main" id="{B7AB508E-C54A-4680-9D01-FDDEB56685F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269163" y="719138"/>
                  <a:ext cx="1557338" cy="5068888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132" name="Freeform 34">
                  <a:extLst>
                    <a:ext uri="{FF2B5EF4-FFF2-40B4-BE49-F238E27FC236}">
                      <a16:creationId xmlns:a16="http://schemas.microsoft.com/office/drawing/2014/main" id="{FAFEFCAA-1DFA-4AEC-9DC5-E02932B8AF9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269163" y="719138"/>
                  <a:ext cx="1557338" cy="5068888"/>
                </a:xfrm>
                <a:custGeom>
                  <a:avLst/>
                  <a:gdLst>
                    <a:gd name="T0" fmla="*/ 0 w 981"/>
                    <a:gd name="T1" fmla="*/ 3193 h 3193"/>
                    <a:gd name="T2" fmla="*/ 0 w 981"/>
                    <a:gd name="T3" fmla="*/ 0 h 3193"/>
                    <a:gd name="T4" fmla="*/ 981 w 981"/>
                    <a:gd name="T5" fmla="*/ 0 h 3193"/>
                    <a:gd name="T6" fmla="*/ 981 w 981"/>
                    <a:gd name="T7" fmla="*/ 3193 h 31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981" h="3193">
                      <a:moveTo>
                        <a:pt x="0" y="3193"/>
                      </a:moveTo>
                      <a:lnTo>
                        <a:pt x="0" y="0"/>
                      </a:lnTo>
                      <a:lnTo>
                        <a:pt x="981" y="0"/>
                      </a:lnTo>
                      <a:lnTo>
                        <a:pt x="981" y="3193"/>
                      </a:lnTo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133" name="Rectangle 35">
                  <a:extLst>
                    <a:ext uri="{FF2B5EF4-FFF2-40B4-BE49-F238E27FC236}">
                      <a16:creationId xmlns:a16="http://schemas.microsoft.com/office/drawing/2014/main" id="{496009E1-AE50-44A7-AA1E-6A34D521BEF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269163" y="1206501"/>
                  <a:ext cx="1557338" cy="15716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134" name="Rectangle 36">
                  <a:extLst>
                    <a:ext uri="{FF2B5EF4-FFF2-40B4-BE49-F238E27FC236}">
                      <a16:creationId xmlns:a16="http://schemas.microsoft.com/office/drawing/2014/main" id="{1F62065D-E944-4034-A009-44D88E79937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269163" y="1776413"/>
                  <a:ext cx="1557338" cy="155575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135" name="Rectangle 37">
                  <a:extLst>
                    <a:ext uri="{FF2B5EF4-FFF2-40B4-BE49-F238E27FC236}">
                      <a16:creationId xmlns:a16="http://schemas.microsoft.com/office/drawing/2014/main" id="{807B453D-D7BE-4B6B-B175-65C854CCA2E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269163" y="2343151"/>
                  <a:ext cx="1557338" cy="15716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136" name="Rectangle 38">
                  <a:extLst>
                    <a:ext uri="{FF2B5EF4-FFF2-40B4-BE49-F238E27FC236}">
                      <a16:creationId xmlns:a16="http://schemas.microsoft.com/office/drawing/2014/main" id="{DF084A1C-2620-450B-9829-47EBDFCFD14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269163" y="2911476"/>
                  <a:ext cx="1557338" cy="15716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137" name="Rectangle 39">
                  <a:extLst>
                    <a:ext uri="{FF2B5EF4-FFF2-40B4-BE49-F238E27FC236}">
                      <a16:creationId xmlns:a16="http://schemas.microsoft.com/office/drawing/2014/main" id="{93CF0667-00F2-4ABB-B928-FE3C5E636F3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966076" y="3481388"/>
                  <a:ext cx="860425" cy="15716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138" name="Rectangle 43">
                  <a:extLst>
                    <a:ext uri="{FF2B5EF4-FFF2-40B4-BE49-F238E27FC236}">
                      <a16:creationId xmlns:a16="http://schemas.microsoft.com/office/drawing/2014/main" id="{928BE774-C89C-4F69-9224-CC8C0EDABC6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966076" y="4049713"/>
                  <a:ext cx="361950" cy="15716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139" name="Rectangle 44">
                  <a:extLst>
                    <a:ext uri="{FF2B5EF4-FFF2-40B4-BE49-F238E27FC236}">
                      <a16:creationId xmlns:a16="http://schemas.microsoft.com/office/drawing/2014/main" id="{1FBED665-2CA8-4711-B7B1-2D7BC95550E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966076" y="4616451"/>
                  <a:ext cx="361950" cy="15716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140" name="Rectangle 45">
                  <a:extLst>
                    <a:ext uri="{FF2B5EF4-FFF2-40B4-BE49-F238E27FC236}">
                      <a16:creationId xmlns:a16="http://schemas.microsoft.com/office/drawing/2014/main" id="{CD5A13AF-CF11-4AA2-99E9-50EBA007B31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966076" y="5186363"/>
                  <a:ext cx="361950" cy="15716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</p:grpSp>
          <p:grpSp>
            <p:nvGrpSpPr>
              <p:cNvPr id="94" name="Group 93">
                <a:extLst>
                  <a:ext uri="{FF2B5EF4-FFF2-40B4-BE49-F238E27FC236}">
                    <a16:creationId xmlns:a16="http://schemas.microsoft.com/office/drawing/2014/main" id="{643874BE-A8C6-498F-9F4C-8759E5C88309}"/>
                  </a:ext>
                </a:extLst>
              </p:cNvPr>
              <p:cNvGrpSpPr/>
              <p:nvPr/>
            </p:nvGrpSpPr>
            <p:grpSpPr>
              <a:xfrm>
                <a:off x="1706487" y="2769476"/>
                <a:ext cx="884494" cy="1417874"/>
                <a:chOff x="1355724" y="3775076"/>
                <a:chExt cx="1255713" cy="2012950"/>
              </a:xfrm>
              <a:solidFill>
                <a:schemeClr val="bg1">
                  <a:lumMod val="50000"/>
                </a:schemeClr>
              </a:solidFill>
            </p:grpSpPr>
            <p:sp>
              <p:nvSpPr>
                <p:cNvPr id="120" name="Rectangle 40">
                  <a:extLst>
                    <a:ext uri="{FF2B5EF4-FFF2-40B4-BE49-F238E27FC236}">
                      <a16:creationId xmlns:a16="http://schemas.microsoft.com/office/drawing/2014/main" id="{B7C3014C-15A0-4ED2-989A-C377AAE736E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55724" y="3775076"/>
                  <a:ext cx="1255713" cy="2012950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grpSp>
              <p:nvGrpSpPr>
                <p:cNvPr id="121" name="Group 120">
                  <a:extLst>
                    <a:ext uri="{FF2B5EF4-FFF2-40B4-BE49-F238E27FC236}">
                      <a16:creationId xmlns:a16="http://schemas.microsoft.com/office/drawing/2014/main" id="{2DB6F549-DBAC-4841-B5A0-68ABACA4462E}"/>
                    </a:ext>
                  </a:extLst>
                </p:cNvPr>
                <p:cNvGrpSpPr/>
                <p:nvPr/>
              </p:nvGrpSpPr>
              <p:grpSpPr>
                <a:xfrm>
                  <a:off x="1585912" y="4046538"/>
                  <a:ext cx="795338" cy="1470026"/>
                  <a:chOff x="5238751" y="4046538"/>
                  <a:chExt cx="795338" cy="1470026"/>
                </a:xfrm>
                <a:grpFill/>
              </p:grpSpPr>
              <p:sp>
                <p:nvSpPr>
                  <p:cNvPr id="122" name="Freeform 46">
                    <a:extLst>
                      <a:ext uri="{FF2B5EF4-FFF2-40B4-BE49-F238E27FC236}">
                        <a16:creationId xmlns:a16="http://schemas.microsoft.com/office/drawing/2014/main" id="{E40C854B-D5E2-4BB7-AFBF-231842B07FD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238751" y="4046538"/>
                    <a:ext cx="157163" cy="331788"/>
                  </a:xfrm>
                  <a:custGeom>
                    <a:avLst/>
                    <a:gdLst>
                      <a:gd name="T0" fmla="*/ 37 w 73"/>
                      <a:gd name="T1" fmla="*/ 155 h 155"/>
                      <a:gd name="T2" fmla="*/ 0 w 73"/>
                      <a:gd name="T3" fmla="*/ 119 h 155"/>
                      <a:gd name="T4" fmla="*/ 0 w 73"/>
                      <a:gd name="T5" fmla="*/ 36 h 155"/>
                      <a:gd name="T6" fmla="*/ 37 w 73"/>
                      <a:gd name="T7" fmla="*/ 0 h 155"/>
                      <a:gd name="T8" fmla="*/ 73 w 73"/>
                      <a:gd name="T9" fmla="*/ 36 h 155"/>
                      <a:gd name="T10" fmla="*/ 73 w 73"/>
                      <a:gd name="T11" fmla="*/ 119 h 155"/>
                      <a:gd name="T12" fmla="*/ 37 w 73"/>
                      <a:gd name="T13" fmla="*/ 155 h 15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5">
                        <a:moveTo>
                          <a:pt x="37" y="155"/>
                        </a:moveTo>
                        <a:cubicBezTo>
                          <a:pt x="17" y="155"/>
                          <a:pt x="0" y="139"/>
                          <a:pt x="0" y="119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0" y="16"/>
                          <a:pt x="17" y="0"/>
                          <a:pt x="37" y="0"/>
                        </a:cubicBezTo>
                        <a:cubicBezTo>
                          <a:pt x="57" y="0"/>
                          <a:pt x="73" y="16"/>
                          <a:pt x="73" y="36"/>
                        </a:cubicBezTo>
                        <a:cubicBezTo>
                          <a:pt x="73" y="119"/>
                          <a:pt x="73" y="119"/>
                          <a:pt x="73" y="119"/>
                        </a:cubicBezTo>
                        <a:cubicBezTo>
                          <a:pt x="73" y="139"/>
                          <a:pt x="57" y="155"/>
                          <a:pt x="37" y="15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23" name="Freeform 47">
                    <a:extLst>
                      <a:ext uri="{FF2B5EF4-FFF2-40B4-BE49-F238E27FC236}">
                        <a16:creationId xmlns:a16="http://schemas.microsoft.com/office/drawing/2014/main" id="{D5F60DEA-0C77-49BC-B1B0-586DF0BFA37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876926" y="4046538"/>
                    <a:ext cx="157163" cy="331788"/>
                  </a:xfrm>
                  <a:custGeom>
                    <a:avLst/>
                    <a:gdLst>
                      <a:gd name="T0" fmla="*/ 37 w 73"/>
                      <a:gd name="T1" fmla="*/ 155 h 155"/>
                      <a:gd name="T2" fmla="*/ 0 w 73"/>
                      <a:gd name="T3" fmla="*/ 119 h 155"/>
                      <a:gd name="T4" fmla="*/ 0 w 73"/>
                      <a:gd name="T5" fmla="*/ 36 h 155"/>
                      <a:gd name="T6" fmla="*/ 37 w 73"/>
                      <a:gd name="T7" fmla="*/ 0 h 155"/>
                      <a:gd name="T8" fmla="*/ 73 w 73"/>
                      <a:gd name="T9" fmla="*/ 36 h 155"/>
                      <a:gd name="T10" fmla="*/ 73 w 73"/>
                      <a:gd name="T11" fmla="*/ 119 h 155"/>
                      <a:gd name="T12" fmla="*/ 37 w 73"/>
                      <a:gd name="T13" fmla="*/ 155 h 15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5">
                        <a:moveTo>
                          <a:pt x="37" y="155"/>
                        </a:moveTo>
                        <a:cubicBezTo>
                          <a:pt x="16" y="155"/>
                          <a:pt x="0" y="139"/>
                          <a:pt x="0" y="119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0" y="16"/>
                          <a:pt x="16" y="0"/>
                          <a:pt x="37" y="0"/>
                        </a:cubicBezTo>
                        <a:cubicBezTo>
                          <a:pt x="57" y="0"/>
                          <a:pt x="73" y="16"/>
                          <a:pt x="73" y="36"/>
                        </a:cubicBezTo>
                        <a:cubicBezTo>
                          <a:pt x="73" y="119"/>
                          <a:pt x="73" y="119"/>
                          <a:pt x="73" y="119"/>
                        </a:cubicBezTo>
                        <a:cubicBezTo>
                          <a:pt x="73" y="139"/>
                          <a:pt x="57" y="155"/>
                          <a:pt x="37" y="15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24" name="Freeform 48">
                    <a:extLst>
                      <a:ext uri="{FF2B5EF4-FFF2-40B4-BE49-F238E27FC236}">
                        <a16:creationId xmlns:a16="http://schemas.microsoft.com/office/drawing/2014/main" id="{0D01F374-060C-49E5-BEC6-5299D235A06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557838" y="4046538"/>
                    <a:ext cx="157163" cy="331788"/>
                  </a:xfrm>
                  <a:custGeom>
                    <a:avLst/>
                    <a:gdLst>
                      <a:gd name="T0" fmla="*/ 37 w 73"/>
                      <a:gd name="T1" fmla="*/ 155 h 155"/>
                      <a:gd name="T2" fmla="*/ 0 w 73"/>
                      <a:gd name="T3" fmla="*/ 119 h 155"/>
                      <a:gd name="T4" fmla="*/ 0 w 73"/>
                      <a:gd name="T5" fmla="*/ 36 h 155"/>
                      <a:gd name="T6" fmla="*/ 37 w 73"/>
                      <a:gd name="T7" fmla="*/ 0 h 155"/>
                      <a:gd name="T8" fmla="*/ 73 w 73"/>
                      <a:gd name="T9" fmla="*/ 36 h 155"/>
                      <a:gd name="T10" fmla="*/ 73 w 73"/>
                      <a:gd name="T11" fmla="*/ 119 h 155"/>
                      <a:gd name="T12" fmla="*/ 37 w 73"/>
                      <a:gd name="T13" fmla="*/ 155 h 15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5">
                        <a:moveTo>
                          <a:pt x="37" y="155"/>
                        </a:moveTo>
                        <a:cubicBezTo>
                          <a:pt x="16" y="155"/>
                          <a:pt x="0" y="139"/>
                          <a:pt x="0" y="119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0" y="16"/>
                          <a:pt x="16" y="0"/>
                          <a:pt x="37" y="0"/>
                        </a:cubicBezTo>
                        <a:cubicBezTo>
                          <a:pt x="57" y="0"/>
                          <a:pt x="73" y="16"/>
                          <a:pt x="73" y="36"/>
                        </a:cubicBezTo>
                        <a:cubicBezTo>
                          <a:pt x="73" y="119"/>
                          <a:pt x="73" y="119"/>
                          <a:pt x="73" y="119"/>
                        </a:cubicBezTo>
                        <a:cubicBezTo>
                          <a:pt x="73" y="139"/>
                          <a:pt x="57" y="155"/>
                          <a:pt x="37" y="15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25" name="Freeform 49">
                    <a:extLst>
                      <a:ext uri="{FF2B5EF4-FFF2-40B4-BE49-F238E27FC236}">
                        <a16:creationId xmlns:a16="http://schemas.microsoft.com/office/drawing/2014/main" id="{A1E9F507-3EE3-4B43-9E4F-1DBF3F3A651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238751" y="5184776"/>
                    <a:ext cx="157163" cy="331788"/>
                  </a:xfrm>
                  <a:custGeom>
                    <a:avLst/>
                    <a:gdLst>
                      <a:gd name="T0" fmla="*/ 37 w 73"/>
                      <a:gd name="T1" fmla="*/ 155 h 155"/>
                      <a:gd name="T2" fmla="*/ 0 w 73"/>
                      <a:gd name="T3" fmla="*/ 119 h 155"/>
                      <a:gd name="T4" fmla="*/ 0 w 73"/>
                      <a:gd name="T5" fmla="*/ 36 h 155"/>
                      <a:gd name="T6" fmla="*/ 37 w 73"/>
                      <a:gd name="T7" fmla="*/ 0 h 155"/>
                      <a:gd name="T8" fmla="*/ 73 w 73"/>
                      <a:gd name="T9" fmla="*/ 36 h 155"/>
                      <a:gd name="T10" fmla="*/ 73 w 73"/>
                      <a:gd name="T11" fmla="*/ 119 h 155"/>
                      <a:gd name="T12" fmla="*/ 37 w 73"/>
                      <a:gd name="T13" fmla="*/ 155 h 15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5">
                        <a:moveTo>
                          <a:pt x="37" y="155"/>
                        </a:moveTo>
                        <a:cubicBezTo>
                          <a:pt x="17" y="155"/>
                          <a:pt x="0" y="139"/>
                          <a:pt x="0" y="119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0" y="16"/>
                          <a:pt x="17" y="0"/>
                          <a:pt x="37" y="0"/>
                        </a:cubicBezTo>
                        <a:cubicBezTo>
                          <a:pt x="57" y="0"/>
                          <a:pt x="73" y="16"/>
                          <a:pt x="73" y="36"/>
                        </a:cubicBezTo>
                        <a:cubicBezTo>
                          <a:pt x="73" y="119"/>
                          <a:pt x="73" y="119"/>
                          <a:pt x="73" y="119"/>
                        </a:cubicBezTo>
                        <a:cubicBezTo>
                          <a:pt x="73" y="139"/>
                          <a:pt x="57" y="155"/>
                          <a:pt x="37" y="15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26" name="Freeform 50">
                    <a:extLst>
                      <a:ext uri="{FF2B5EF4-FFF2-40B4-BE49-F238E27FC236}">
                        <a16:creationId xmlns:a16="http://schemas.microsoft.com/office/drawing/2014/main" id="{7437CAE3-7B50-42AC-98F1-B62DFCF44DE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876926" y="5184776"/>
                    <a:ext cx="157163" cy="331788"/>
                  </a:xfrm>
                  <a:custGeom>
                    <a:avLst/>
                    <a:gdLst>
                      <a:gd name="T0" fmla="*/ 37 w 73"/>
                      <a:gd name="T1" fmla="*/ 155 h 155"/>
                      <a:gd name="T2" fmla="*/ 0 w 73"/>
                      <a:gd name="T3" fmla="*/ 119 h 155"/>
                      <a:gd name="T4" fmla="*/ 0 w 73"/>
                      <a:gd name="T5" fmla="*/ 36 h 155"/>
                      <a:gd name="T6" fmla="*/ 37 w 73"/>
                      <a:gd name="T7" fmla="*/ 0 h 155"/>
                      <a:gd name="T8" fmla="*/ 73 w 73"/>
                      <a:gd name="T9" fmla="*/ 36 h 155"/>
                      <a:gd name="T10" fmla="*/ 73 w 73"/>
                      <a:gd name="T11" fmla="*/ 119 h 155"/>
                      <a:gd name="T12" fmla="*/ 37 w 73"/>
                      <a:gd name="T13" fmla="*/ 155 h 15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5">
                        <a:moveTo>
                          <a:pt x="37" y="155"/>
                        </a:moveTo>
                        <a:cubicBezTo>
                          <a:pt x="16" y="155"/>
                          <a:pt x="0" y="139"/>
                          <a:pt x="0" y="119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0" y="16"/>
                          <a:pt x="16" y="0"/>
                          <a:pt x="37" y="0"/>
                        </a:cubicBezTo>
                        <a:cubicBezTo>
                          <a:pt x="57" y="0"/>
                          <a:pt x="73" y="16"/>
                          <a:pt x="73" y="36"/>
                        </a:cubicBezTo>
                        <a:cubicBezTo>
                          <a:pt x="73" y="119"/>
                          <a:pt x="73" y="119"/>
                          <a:pt x="73" y="119"/>
                        </a:cubicBezTo>
                        <a:cubicBezTo>
                          <a:pt x="73" y="139"/>
                          <a:pt x="57" y="155"/>
                          <a:pt x="37" y="15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27" name="Freeform 51">
                    <a:extLst>
                      <a:ext uri="{FF2B5EF4-FFF2-40B4-BE49-F238E27FC236}">
                        <a16:creationId xmlns:a16="http://schemas.microsoft.com/office/drawing/2014/main" id="{C39E1A30-E6FF-4FA0-926F-75B2E9D2D37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557838" y="5184776"/>
                    <a:ext cx="157163" cy="331788"/>
                  </a:xfrm>
                  <a:custGeom>
                    <a:avLst/>
                    <a:gdLst>
                      <a:gd name="T0" fmla="*/ 37 w 73"/>
                      <a:gd name="T1" fmla="*/ 155 h 155"/>
                      <a:gd name="T2" fmla="*/ 0 w 73"/>
                      <a:gd name="T3" fmla="*/ 119 h 155"/>
                      <a:gd name="T4" fmla="*/ 0 w 73"/>
                      <a:gd name="T5" fmla="*/ 36 h 155"/>
                      <a:gd name="T6" fmla="*/ 37 w 73"/>
                      <a:gd name="T7" fmla="*/ 0 h 155"/>
                      <a:gd name="T8" fmla="*/ 73 w 73"/>
                      <a:gd name="T9" fmla="*/ 36 h 155"/>
                      <a:gd name="T10" fmla="*/ 73 w 73"/>
                      <a:gd name="T11" fmla="*/ 119 h 155"/>
                      <a:gd name="T12" fmla="*/ 37 w 73"/>
                      <a:gd name="T13" fmla="*/ 155 h 15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5">
                        <a:moveTo>
                          <a:pt x="37" y="155"/>
                        </a:moveTo>
                        <a:cubicBezTo>
                          <a:pt x="16" y="155"/>
                          <a:pt x="0" y="139"/>
                          <a:pt x="0" y="119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0" y="16"/>
                          <a:pt x="16" y="0"/>
                          <a:pt x="37" y="0"/>
                        </a:cubicBezTo>
                        <a:cubicBezTo>
                          <a:pt x="57" y="0"/>
                          <a:pt x="73" y="16"/>
                          <a:pt x="73" y="36"/>
                        </a:cubicBezTo>
                        <a:cubicBezTo>
                          <a:pt x="73" y="119"/>
                          <a:pt x="73" y="119"/>
                          <a:pt x="73" y="119"/>
                        </a:cubicBezTo>
                        <a:cubicBezTo>
                          <a:pt x="73" y="139"/>
                          <a:pt x="57" y="155"/>
                          <a:pt x="37" y="15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28" name="Freeform 52">
                    <a:extLst>
                      <a:ext uri="{FF2B5EF4-FFF2-40B4-BE49-F238E27FC236}">
                        <a16:creationId xmlns:a16="http://schemas.microsoft.com/office/drawing/2014/main" id="{8785D247-4E2E-4DB6-B0AF-00EB8C42B4E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238751" y="4614863"/>
                    <a:ext cx="157163" cy="333375"/>
                  </a:xfrm>
                  <a:custGeom>
                    <a:avLst/>
                    <a:gdLst>
                      <a:gd name="T0" fmla="*/ 37 w 73"/>
                      <a:gd name="T1" fmla="*/ 155 h 155"/>
                      <a:gd name="T2" fmla="*/ 0 w 73"/>
                      <a:gd name="T3" fmla="*/ 119 h 155"/>
                      <a:gd name="T4" fmla="*/ 0 w 73"/>
                      <a:gd name="T5" fmla="*/ 36 h 155"/>
                      <a:gd name="T6" fmla="*/ 37 w 73"/>
                      <a:gd name="T7" fmla="*/ 0 h 155"/>
                      <a:gd name="T8" fmla="*/ 73 w 73"/>
                      <a:gd name="T9" fmla="*/ 36 h 155"/>
                      <a:gd name="T10" fmla="*/ 73 w 73"/>
                      <a:gd name="T11" fmla="*/ 119 h 155"/>
                      <a:gd name="T12" fmla="*/ 37 w 73"/>
                      <a:gd name="T13" fmla="*/ 155 h 15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5">
                        <a:moveTo>
                          <a:pt x="37" y="155"/>
                        </a:moveTo>
                        <a:cubicBezTo>
                          <a:pt x="17" y="155"/>
                          <a:pt x="0" y="139"/>
                          <a:pt x="0" y="119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0" y="16"/>
                          <a:pt x="17" y="0"/>
                          <a:pt x="37" y="0"/>
                        </a:cubicBezTo>
                        <a:cubicBezTo>
                          <a:pt x="57" y="0"/>
                          <a:pt x="73" y="16"/>
                          <a:pt x="73" y="36"/>
                        </a:cubicBezTo>
                        <a:cubicBezTo>
                          <a:pt x="73" y="119"/>
                          <a:pt x="73" y="119"/>
                          <a:pt x="73" y="119"/>
                        </a:cubicBezTo>
                        <a:cubicBezTo>
                          <a:pt x="73" y="139"/>
                          <a:pt x="57" y="155"/>
                          <a:pt x="37" y="15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29" name="Freeform 53">
                    <a:extLst>
                      <a:ext uri="{FF2B5EF4-FFF2-40B4-BE49-F238E27FC236}">
                        <a16:creationId xmlns:a16="http://schemas.microsoft.com/office/drawing/2014/main" id="{4AD3CC77-8C4A-4324-9198-794AC66CC58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876926" y="4614863"/>
                    <a:ext cx="157163" cy="333375"/>
                  </a:xfrm>
                  <a:custGeom>
                    <a:avLst/>
                    <a:gdLst>
                      <a:gd name="T0" fmla="*/ 37 w 73"/>
                      <a:gd name="T1" fmla="*/ 155 h 155"/>
                      <a:gd name="T2" fmla="*/ 0 w 73"/>
                      <a:gd name="T3" fmla="*/ 119 h 155"/>
                      <a:gd name="T4" fmla="*/ 0 w 73"/>
                      <a:gd name="T5" fmla="*/ 36 h 155"/>
                      <a:gd name="T6" fmla="*/ 37 w 73"/>
                      <a:gd name="T7" fmla="*/ 0 h 155"/>
                      <a:gd name="T8" fmla="*/ 73 w 73"/>
                      <a:gd name="T9" fmla="*/ 36 h 155"/>
                      <a:gd name="T10" fmla="*/ 73 w 73"/>
                      <a:gd name="T11" fmla="*/ 119 h 155"/>
                      <a:gd name="T12" fmla="*/ 37 w 73"/>
                      <a:gd name="T13" fmla="*/ 155 h 15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5">
                        <a:moveTo>
                          <a:pt x="37" y="155"/>
                        </a:moveTo>
                        <a:cubicBezTo>
                          <a:pt x="16" y="155"/>
                          <a:pt x="0" y="139"/>
                          <a:pt x="0" y="119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0" y="16"/>
                          <a:pt x="16" y="0"/>
                          <a:pt x="37" y="0"/>
                        </a:cubicBezTo>
                        <a:cubicBezTo>
                          <a:pt x="57" y="0"/>
                          <a:pt x="73" y="16"/>
                          <a:pt x="73" y="36"/>
                        </a:cubicBezTo>
                        <a:cubicBezTo>
                          <a:pt x="73" y="119"/>
                          <a:pt x="73" y="119"/>
                          <a:pt x="73" y="119"/>
                        </a:cubicBezTo>
                        <a:cubicBezTo>
                          <a:pt x="73" y="139"/>
                          <a:pt x="57" y="155"/>
                          <a:pt x="37" y="15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30" name="Freeform 54">
                    <a:extLst>
                      <a:ext uri="{FF2B5EF4-FFF2-40B4-BE49-F238E27FC236}">
                        <a16:creationId xmlns:a16="http://schemas.microsoft.com/office/drawing/2014/main" id="{BF516E2D-893B-4056-AA01-643BBD85B12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557838" y="4614863"/>
                    <a:ext cx="157163" cy="333375"/>
                  </a:xfrm>
                  <a:custGeom>
                    <a:avLst/>
                    <a:gdLst>
                      <a:gd name="T0" fmla="*/ 37 w 73"/>
                      <a:gd name="T1" fmla="*/ 155 h 155"/>
                      <a:gd name="T2" fmla="*/ 0 w 73"/>
                      <a:gd name="T3" fmla="*/ 119 h 155"/>
                      <a:gd name="T4" fmla="*/ 0 w 73"/>
                      <a:gd name="T5" fmla="*/ 36 h 155"/>
                      <a:gd name="T6" fmla="*/ 37 w 73"/>
                      <a:gd name="T7" fmla="*/ 0 h 155"/>
                      <a:gd name="T8" fmla="*/ 73 w 73"/>
                      <a:gd name="T9" fmla="*/ 36 h 155"/>
                      <a:gd name="T10" fmla="*/ 73 w 73"/>
                      <a:gd name="T11" fmla="*/ 119 h 155"/>
                      <a:gd name="T12" fmla="*/ 37 w 73"/>
                      <a:gd name="T13" fmla="*/ 155 h 15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5">
                        <a:moveTo>
                          <a:pt x="37" y="155"/>
                        </a:moveTo>
                        <a:cubicBezTo>
                          <a:pt x="16" y="155"/>
                          <a:pt x="0" y="139"/>
                          <a:pt x="0" y="119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0" y="16"/>
                          <a:pt x="16" y="0"/>
                          <a:pt x="37" y="0"/>
                        </a:cubicBezTo>
                        <a:cubicBezTo>
                          <a:pt x="57" y="0"/>
                          <a:pt x="73" y="16"/>
                          <a:pt x="73" y="36"/>
                        </a:cubicBezTo>
                        <a:cubicBezTo>
                          <a:pt x="73" y="119"/>
                          <a:pt x="73" y="119"/>
                          <a:pt x="73" y="119"/>
                        </a:cubicBezTo>
                        <a:cubicBezTo>
                          <a:pt x="73" y="139"/>
                          <a:pt x="57" y="155"/>
                          <a:pt x="37" y="15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</p:grpSp>
          </p:grpSp>
          <p:grpSp>
            <p:nvGrpSpPr>
              <p:cNvPr id="95" name="Group 94">
                <a:extLst>
                  <a:ext uri="{FF2B5EF4-FFF2-40B4-BE49-F238E27FC236}">
                    <a16:creationId xmlns:a16="http://schemas.microsoft.com/office/drawing/2014/main" id="{1A12F87E-CE48-4191-B0D0-8AFF264F330D}"/>
                  </a:ext>
                </a:extLst>
              </p:cNvPr>
              <p:cNvGrpSpPr/>
              <p:nvPr/>
            </p:nvGrpSpPr>
            <p:grpSpPr>
              <a:xfrm>
                <a:off x="2841459" y="2214850"/>
                <a:ext cx="937049" cy="1972500"/>
                <a:chOff x="6635751" y="2987676"/>
                <a:chExt cx="1330325" cy="2800350"/>
              </a:xfrm>
              <a:solidFill>
                <a:schemeClr val="tx1">
                  <a:lumMod val="50000"/>
                  <a:lumOff val="50000"/>
                </a:schemeClr>
              </a:solidFill>
            </p:grpSpPr>
            <p:sp>
              <p:nvSpPr>
                <p:cNvPr id="103" name="Rectangle 42">
                  <a:extLst>
                    <a:ext uri="{FF2B5EF4-FFF2-40B4-BE49-F238E27FC236}">
                      <a16:creationId xmlns:a16="http://schemas.microsoft.com/office/drawing/2014/main" id="{0971584D-127B-4E27-8EC0-9249870478A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635751" y="2987676"/>
                  <a:ext cx="1330325" cy="2800350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grpSp>
              <p:nvGrpSpPr>
                <p:cNvPr id="104" name="Group 103">
                  <a:extLst>
                    <a:ext uri="{FF2B5EF4-FFF2-40B4-BE49-F238E27FC236}">
                      <a16:creationId xmlns:a16="http://schemas.microsoft.com/office/drawing/2014/main" id="{4E779AA3-7F77-44A0-AFB2-6C97D49ABEBD}"/>
                    </a:ext>
                  </a:extLst>
                </p:cNvPr>
                <p:cNvGrpSpPr/>
                <p:nvPr/>
              </p:nvGrpSpPr>
              <p:grpSpPr>
                <a:xfrm>
                  <a:off x="6905626" y="3244851"/>
                  <a:ext cx="792162" cy="2325688"/>
                  <a:chOff x="6905626" y="3244851"/>
                  <a:chExt cx="792162" cy="2325688"/>
                </a:xfrm>
                <a:grpFill/>
              </p:grpSpPr>
              <p:sp>
                <p:nvSpPr>
                  <p:cNvPr id="105" name="Freeform 56">
                    <a:extLst>
                      <a:ext uri="{FF2B5EF4-FFF2-40B4-BE49-F238E27FC236}">
                        <a16:creationId xmlns:a16="http://schemas.microsoft.com/office/drawing/2014/main" id="{E007C01A-A817-43C6-B55C-8E1491B7B48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905626" y="4241801"/>
                    <a:ext cx="157163" cy="331788"/>
                  </a:xfrm>
                  <a:custGeom>
                    <a:avLst/>
                    <a:gdLst>
                      <a:gd name="T0" fmla="*/ 36 w 73"/>
                      <a:gd name="T1" fmla="*/ 155 h 155"/>
                      <a:gd name="T2" fmla="*/ 0 w 73"/>
                      <a:gd name="T3" fmla="*/ 119 h 155"/>
                      <a:gd name="T4" fmla="*/ 0 w 73"/>
                      <a:gd name="T5" fmla="*/ 36 h 155"/>
                      <a:gd name="T6" fmla="*/ 36 w 73"/>
                      <a:gd name="T7" fmla="*/ 0 h 155"/>
                      <a:gd name="T8" fmla="*/ 73 w 73"/>
                      <a:gd name="T9" fmla="*/ 36 h 155"/>
                      <a:gd name="T10" fmla="*/ 73 w 73"/>
                      <a:gd name="T11" fmla="*/ 119 h 155"/>
                      <a:gd name="T12" fmla="*/ 36 w 73"/>
                      <a:gd name="T13" fmla="*/ 155 h 15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5">
                        <a:moveTo>
                          <a:pt x="36" y="155"/>
                        </a:moveTo>
                        <a:cubicBezTo>
                          <a:pt x="16" y="155"/>
                          <a:pt x="0" y="139"/>
                          <a:pt x="0" y="119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0" y="16"/>
                          <a:pt x="16" y="0"/>
                          <a:pt x="36" y="0"/>
                        </a:cubicBezTo>
                        <a:cubicBezTo>
                          <a:pt x="56" y="0"/>
                          <a:pt x="73" y="16"/>
                          <a:pt x="73" y="36"/>
                        </a:cubicBezTo>
                        <a:cubicBezTo>
                          <a:pt x="73" y="119"/>
                          <a:pt x="73" y="119"/>
                          <a:pt x="73" y="119"/>
                        </a:cubicBezTo>
                        <a:cubicBezTo>
                          <a:pt x="73" y="139"/>
                          <a:pt x="56" y="155"/>
                          <a:pt x="36" y="15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06" name="Freeform 57">
                    <a:extLst>
                      <a:ext uri="{FF2B5EF4-FFF2-40B4-BE49-F238E27FC236}">
                        <a16:creationId xmlns:a16="http://schemas.microsoft.com/office/drawing/2014/main" id="{BEDFA701-E990-44DC-BA57-5097ED477EE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542213" y="4241801"/>
                    <a:ext cx="155575" cy="331788"/>
                  </a:xfrm>
                  <a:custGeom>
                    <a:avLst/>
                    <a:gdLst>
                      <a:gd name="T0" fmla="*/ 36 w 72"/>
                      <a:gd name="T1" fmla="*/ 155 h 155"/>
                      <a:gd name="T2" fmla="*/ 0 w 72"/>
                      <a:gd name="T3" fmla="*/ 119 h 155"/>
                      <a:gd name="T4" fmla="*/ 0 w 72"/>
                      <a:gd name="T5" fmla="*/ 36 h 155"/>
                      <a:gd name="T6" fmla="*/ 36 w 72"/>
                      <a:gd name="T7" fmla="*/ 0 h 155"/>
                      <a:gd name="T8" fmla="*/ 72 w 72"/>
                      <a:gd name="T9" fmla="*/ 36 h 155"/>
                      <a:gd name="T10" fmla="*/ 72 w 72"/>
                      <a:gd name="T11" fmla="*/ 119 h 155"/>
                      <a:gd name="T12" fmla="*/ 36 w 72"/>
                      <a:gd name="T13" fmla="*/ 155 h 15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2" h="155">
                        <a:moveTo>
                          <a:pt x="36" y="155"/>
                        </a:moveTo>
                        <a:cubicBezTo>
                          <a:pt x="16" y="155"/>
                          <a:pt x="0" y="139"/>
                          <a:pt x="0" y="119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0" y="16"/>
                          <a:pt x="16" y="0"/>
                          <a:pt x="36" y="0"/>
                        </a:cubicBezTo>
                        <a:cubicBezTo>
                          <a:pt x="56" y="0"/>
                          <a:pt x="72" y="16"/>
                          <a:pt x="72" y="36"/>
                        </a:cubicBezTo>
                        <a:cubicBezTo>
                          <a:pt x="72" y="119"/>
                          <a:pt x="72" y="119"/>
                          <a:pt x="72" y="119"/>
                        </a:cubicBezTo>
                        <a:cubicBezTo>
                          <a:pt x="72" y="139"/>
                          <a:pt x="56" y="155"/>
                          <a:pt x="36" y="15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07" name="Freeform 58">
                    <a:extLst>
                      <a:ext uri="{FF2B5EF4-FFF2-40B4-BE49-F238E27FC236}">
                        <a16:creationId xmlns:a16="http://schemas.microsoft.com/office/drawing/2014/main" id="{97078B84-0246-49E4-88E6-3DD0BFC53EB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224713" y="4241801"/>
                    <a:ext cx="153988" cy="331788"/>
                  </a:xfrm>
                  <a:custGeom>
                    <a:avLst/>
                    <a:gdLst>
                      <a:gd name="T0" fmla="*/ 36 w 72"/>
                      <a:gd name="T1" fmla="*/ 155 h 155"/>
                      <a:gd name="T2" fmla="*/ 0 w 72"/>
                      <a:gd name="T3" fmla="*/ 119 h 155"/>
                      <a:gd name="T4" fmla="*/ 0 w 72"/>
                      <a:gd name="T5" fmla="*/ 36 h 155"/>
                      <a:gd name="T6" fmla="*/ 36 w 72"/>
                      <a:gd name="T7" fmla="*/ 0 h 155"/>
                      <a:gd name="T8" fmla="*/ 72 w 72"/>
                      <a:gd name="T9" fmla="*/ 36 h 155"/>
                      <a:gd name="T10" fmla="*/ 72 w 72"/>
                      <a:gd name="T11" fmla="*/ 119 h 155"/>
                      <a:gd name="T12" fmla="*/ 36 w 72"/>
                      <a:gd name="T13" fmla="*/ 155 h 15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2" h="155">
                        <a:moveTo>
                          <a:pt x="36" y="155"/>
                        </a:moveTo>
                        <a:cubicBezTo>
                          <a:pt x="16" y="155"/>
                          <a:pt x="0" y="139"/>
                          <a:pt x="0" y="119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0" y="16"/>
                          <a:pt x="16" y="0"/>
                          <a:pt x="36" y="0"/>
                        </a:cubicBezTo>
                        <a:cubicBezTo>
                          <a:pt x="56" y="0"/>
                          <a:pt x="72" y="16"/>
                          <a:pt x="72" y="36"/>
                        </a:cubicBezTo>
                        <a:cubicBezTo>
                          <a:pt x="72" y="119"/>
                          <a:pt x="72" y="119"/>
                          <a:pt x="72" y="119"/>
                        </a:cubicBezTo>
                        <a:cubicBezTo>
                          <a:pt x="72" y="139"/>
                          <a:pt x="56" y="155"/>
                          <a:pt x="36" y="15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08" name="Freeform 59">
                    <a:extLst>
                      <a:ext uri="{FF2B5EF4-FFF2-40B4-BE49-F238E27FC236}">
                        <a16:creationId xmlns:a16="http://schemas.microsoft.com/office/drawing/2014/main" id="{1011F749-D982-41C7-B603-202FBA2DC9C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905626" y="3244851"/>
                    <a:ext cx="157163" cy="334963"/>
                  </a:xfrm>
                  <a:custGeom>
                    <a:avLst/>
                    <a:gdLst>
                      <a:gd name="T0" fmla="*/ 36 w 73"/>
                      <a:gd name="T1" fmla="*/ 156 h 156"/>
                      <a:gd name="T2" fmla="*/ 0 w 73"/>
                      <a:gd name="T3" fmla="*/ 120 h 156"/>
                      <a:gd name="T4" fmla="*/ 0 w 73"/>
                      <a:gd name="T5" fmla="*/ 37 h 156"/>
                      <a:gd name="T6" fmla="*/ 36 w 73"/>
                      <a:gd name="T7" fmla="*/ 0 h 156"/>
                      <a:gd name="T8" fmla="*/ 73 w 73"/>
                      <a:gd name="T9" fmla="*/ 37 h 156"/>
                      <a:gd name="T10" fmla="*/ 73 w 73"/>
                      <a:gd name="T11" fmla="*/ 120 h 156"/>
                      <a:gd name="T12" fmla="*/ 36 w 73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6">
                        <a:moveTo>
                          <a:pt x="36" y="156"/>
                        </a:moveTo>
                        <a:cubicBezTo>
                          <a:pt x="16" y="156"/>
                          <a:pt x="0" y="140"/>
                          <a:pt x="0" y="120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7"/>
                          <a:pt x="16" y="0"/>
                          <a:pt x="36" y="0"/>
                        </a:cubicBezTo>
                        <a:cubicBezTo>
                          <a:pt x="56" y="0"/>
                          <a:pt x="73" y="17"/>
                          <a:pt x="73" y="37"/>
                        </a:cubicBezTo>
                        <a:cubicBezTo>
                          <a:pt x="73" y="120"/>
                          <a:pt x="73" y="120"/>
                          <a:pt x="73" y="120"/>
                        </a:cubicBezTo>
                        <a:cubicBezTo>
                          <a:pt x="73" y="140"/>
                          <a:pt x="56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09" name="Freeform 60">
                    <a:extLst>
                      <a:ext uri="{FF2B5EF4-FFF2-40B4-BE49-F238E27FC236}">
                        <a16:creationId xmlns:a16="http://schemas.microsoft.com/office/drawing/2014/main" id="{99108A90-34CE-4F74-95E9-A54DE0DDDAE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542213" y="3244851"/>
                    <a:ext cx="155575" cy="334963"/>
                  </a:xfrm>
                  <a:custGeom>
                    <a:avLst/>
                    <a:gdLst>
                      <a:gd name="T0" fmla="*/ 36 w 72"/>
                      <a:gd name="T1" fmla="*/ 156 h 156"/>
                      <a:gd name="T2" fmla="*/ 0 w 72"/>
                      <a:gd name="T3" fmla="*/ 120 h 156"/>
                      <a:gd name="T4" fmla="*/ 0 w 72"/>
                      <a:gd name="T5" fmla="*/ 37 h 156"/>
                      <a:gd name="T6" fmla="*/ 36 w 72"/>
                      <a:gd name="T7" fmla="*/ 0 h 156"/>
                      <a:gd name="T8" fmla="*/ 72 w 72"/>
                      <a:gd name="T9" fmla="*/ 37 h 156"/>
                      <a:gd name="T10" fmla="*/ 72 w 72"/>
                      <a:gd name="T11" fmla="*/ 120 h 156"/>
                      <a:gd name="T12" fmla="*/ 36 w 72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2" h="156">
                        <a:moveTo>
                          <a:pt x="36" y="156"/>
                        </a:moveTo>
                        <a:cubicBezTo>
                          <a:pt x="16" y="156"/>
                          <a:pt x="0" y="140"/>
                          <a:pt x="0" y="120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7"/>
                          <a:pt x="16" y="0"/>
                          <a:pt x="36" y="0"/>
                        </a:cubicBezTo>
                        <a:cubicBezTo>
                          <a:pt x="56" y="0"/>
                          <a:pt x="72" y="17"/>
                          <a:pt x="72" y="37"/>
                        </a:cubicBezTo>
                        <a:cubicBezTo>
                          <a:pt x="72" y="120"/>
                          <a:pt x="72" y="120"/>
                          <a:pt x="72" y="120"/>
                        </a:cubicBezTo>
                        <a:cubicBezTo>
                          <a:pt x="72" y="140"/>
                          <a:pt x="56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10" name="Freeform 61">
                    <a:extLst>
                      <a:ext uri="{FF2B5EF4-FFF2-40B4-BE49-F238E27FC236}">
                        <a16:creationId xmlns:a16="http://schemas.microsoft.com/office/drawing/2014/main" id="{60AA2B0C-AB36-4195-B3AC-6AC51DD81B2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224713" y="3244851"/>
                    <a:ext cx="153988" cy="334963"/>
                  </a:xfrm>
                  <a:custGeom>
                    <a:avLst/>
                    <a:gdLst>
                      <a:gd name="T0" fmla="*/ 36 w 72"/>
                      <a:gd name="T1" fmla="*/ 156 h 156"/>
                      <a:gd name="T2" fmla="*/ 0 w 72"/>
                      <a:gd name="T3" fmla="*/ 120 h 156"/>
                      <a:gd name="T4" fmla="*/ 0 w 72"/>
                      <a:gd name="T5" fmla="*/ 37 h 156"/>
                      <a:gd name="T6" fmla="*/ 36 w 72"/>
                      <a:gd name="T7" fmla="*/ 0 h 156"/>
                      <a:gd name="T8" fmla="*/ 72 w 72"/>
                      <a:gd name="T9" fmla="*/ 37 h 156"/>
                      <a:gd name="T10" fmla="*/ 72 w 72"/>
                      <a:gd name="T11" fmla="*/ 120 h 156"/>
                      <a:gd name="T12" fmla="*/ 36 w 72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2" h="156">
                        <a:moveTo>
                          <a:pt x="36" y="156"/>
                        </a:moveTo>
                        <a:cubicBezTo>
                          <a:pt x="16" y="156"/>
                          <a:pt x="0" y="140"/>
                          <a:pt x="0" y="120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7"/>
                          <a:pt x="16" y="0"/>
                          <a:pt x="36" y="0"/>
                        </a:cubicBezTo>
                        <a:cubicBezTo>
                          <a:pt x="56" y="0"/>
                          <a:pt x="72" y="17"/>
                          <a:pt x="72" y="37"/>
                        </a:cubicBezTo>
                        <a:cubicBezTo>
                          <a:pt x="72" y="120"/>
                          <a:pt x="72" y="120"/>
                          <a:pt x="72" y="120"/>
                        </a:cubicBezTo>
                        <a:cubicBezTo>
                          <a:pt x="72" y="140"/>
                          <a:pt x="56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11" name="Freeform 62">
                    <a:extLst>
                      <a:ext uri="{FF2B5EF4-FFF2-40B4-BE49-F238E27FC236}">
                        <a16:creationId xmlns:a16="http://schemas.microsoft.com/office/drawing/2014/main" id="{9DD8FE7F-413A-4A3E-BB73-8EB53A6603F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905626" y="3743326"/>
                    <a:ext cx="157163" cy="334963"/>
                  </a:xfrm>
                  <a:custGeom>
                    <a:avLst/>
                    <a:gdLst>
                      <a:gd name="T0" fmla="*/ 36 w 73"/>
                      <a:gd name="T1" fmla="*/ 156 h 156"/>
                      <a:gd name="T2" fmla="*/ 0 w 73"/>
                      <a:gd name="T3" fmla="*/ 119 h 156"/>
                      <a:gd name="T4" fmla="*/ 0 w 73"/>
                      <a:gd name="T5" fmla="*/ 37 h 156"/>
                      <a:gd name="T6" fmla="*/ 36 w 73"/>
                      <a:gd name="T7" fmla="*/ 0 h 156"/>
                      <a:gd name="T8" fmla="*/ 73 w 73"/>
                      <a:gd name="T9" fmla="*/ 37 h 156"/>
                      <a:gd name="T10" fmla="*/ 73 w 73"/>
                      <a:gd name="T11" fmla="*/ 119 h 156"/>
                      <a:gd name="T12" fmla="*/ 36 w 73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6">
                        <a:moveTo>
                          <a:pt x="36" y="156"/>
                        </a:moveTo>
                        <a:cubicBezTo>
                          <a:pt x="16" y="156"/>
                          <a:pt x="0" y="139"/>
                          <a:pt x="0" y="119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6"/>
                          <a:pt x="16" y="0"/>
                          <a:pt x="36" y="0"/>
                        </a:cubicBezTo>
                        <a:cubicBezTo>
                          <a:pt x="56" y="0"/>
                          <a:pt x="73" y="16"/>
                          <a:pt x="73" y="37"/>
                        </a:cubicBezTo>
                        <a:cubicBezTo>
                          <a:pt x="73" y="119"/>
                          <a:pt x="73" y="119"/>
                          <a:pt x="73" y="119"/>
                        </a:cubicBezTo>
                        <a:cubicBezTo>
                          <a:pt x="73" y="139"/>
                          <a:pt x="56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12" name="Freeform 63">
                    <a:extLst>
                      <a:ext uri="{FF2B5EF4-FFF2-40B4-BE49-F238E27FC236}">
                        <a16:creationId xmlns:a16="http://schemas.microsoft.com/office/drawing/2014/main" id="{EC39C705-571D-4CEE-9158-7AFD2616B63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542213" y="3743326"/>
                    <a:ext cx="155575" cy="334963"/>
                  </a:xfrm>
                  <a:custGeom>
                    <a:avLst/>
                    <a:gdLst>
                      <a:gd name="T0" fmla="*/ 36 w 72"/>
                      <a:gd name="T1" fmla="*/ 156 h 156"/>
                      <a:gd name="T2" fmla="*/ 0 w 72"/>
                      <a:gd name="T3" fmla="*/ 119 h 156"/>
                      <a:gd name="T4" fmla="*/ 0 w 72"/>
                      <a:gd name="T5" fmla="*/ 37 h 156"/>
                      <a:gd name="T6" fmla="*/ 36 w 72"/>
                      <a:gd name="T7" fmla="*/ 0 h 156"/>
                      <a:gd name="T8" fmla="*/ 72 w 72"/>
                      <a:gd name="T9" fmla="*/ 37 h 156"/>
                      <a:gd name="T10" fmla="*/ 72 w 72"/>
                      <a:gd name="T11" fmla="*/ 119 h 156"/>
                      <a:gd name="T12" fmla="*/ 36 w 72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2" h="156">
                        <a:moveTo>
                          <a:pt x="36" y="156"/>
                        </a:moveTo>
                        <a:cubicBezTo>
                          <a:pt x="16" y="156"/>
                          <a:pt x="0" y="139"/>
                          <a:pt x="0" y="119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6"/>
                          <a:pt x="16" y="0"/>
                          <a:pt x="36" y="0"/>
                        </a:cubicBezTo>
                        <a:cubicBezTo>
                          <a:pt x="56" y="0"/>
                          <a:pt x="72" y="16"/>
                          <a:pt x="72" y="37"/>
                        </a:cubicBezTo>
                        <a:cubicBezTo>
                          <a:pt x="72" y="119"/>
                          <a:pt x="72" y="119"/>
                          <a:pt x="72" y="119"/>
                        </a:cubicBezTo>
                        <a:cubicBezTo>
                          <a:pt x="72" y="139"/>
                          <a:pt x="56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13" name="Freeform 64">
                    <a:extLst>
                      <a:ext uri="{FF2B5EF4-FFF2-40B4-BE49-F238E27FC236}">
                        <a16:creationId xmlns:a16="http://schemas.microsoft.com/office/drawing/2014/main" id="{72706C38-6EE6-49DE-9E36-9A03DF56B18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224713" y="3743326"/>
                    <a:ext cx="153988" cy="334963"/>
                  </a:xfrm>
                  <a:custGeom>
                    <a:avLst/>
                    <a:gdLst>
                      <a:gd name="T0" fmla="*/ 36 w 72"/>
                      <a:gd name="T1" fmla="*/ 156 h 156"/>
                      <a:gd name="T2" fmla="*/ 0 w 72"/>
                      <a:gd name="T3" fmla="*/ 119 h 156"/>
                      <a:gd name="T4" fmla="*/ 0 w 72"/>
                      <a:gd name="T5" fmla="*/ 37 h 156"/>
                      <a:gd name="T6" fmla="*/ 36 w 72"/>
                      <a:gd name="T7" fmla="*/ 0 h 156"/>
                      <a:gd name="T8" fmla="*/ 72 w 72"/>
                      <a:gd name="T9" fmla="*/ 37 h 156"/>
                      <a:gd name="T10" fmla="*/ 72 w 72"/>
                      <a:gd name="T11" fmla="*/ 119 h 156"/>
                      <a:gd name="T12" fmla="*/ 36 w 72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2" h="156">
                        <a:moveTo>
                          <a:pt x="36" y="156"/>
                        </a:moveTo>
                        <a:cubicBezTo>
                          <a:pt x="16" y="156"/>
                          <a:pt x="0" y="139"/>
                          <a:pt x="0" y="119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6"/>
                          <a:pt x="16" y="0"/>
                          <a:pt x="36" y="0"/>
                        </a:cubicBezTo>
                        <a:cubicBezTo>
                          <a:pt x="56" y="0"/>
                          <a:pt x="72" y="16"/>
                          <a:pt x="72" y="37"/>
                        </a:cubicBezTo>
                        <a:cubicBezTo>
                          <a:pt x="72" y="119"/>
                          <a:pt x="72" y="119"/>
                          <a:pt x="72" y="119"/>
                        </a:cubicBezTo>
                        <a:cubicBezTo>
                          <a:pt x="72" y="139"/>
                          <a:pt x="56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14" name="Freeform 65">
                    <a:extLst>
                      <a:ext uri="{FF2B5EF4-FFF2-40B4-BE49-F238E27FC236}">
                        <a16:creationId xmlns:a16="http://schemas.microsoft.com/office/drawing/2014/main" id="{7257CB67-F51D-4F34-916E-2DBB9E35ACC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905626" y="5235576"/>
                    <a:ext cx="157163" cy="334963"/>
                  </a:xfrm>
                  <a:custGeom>
                    <a:avLst/>
                    <a:gdLst>
                      <a:gd name="T0" fmla="*/ 36 w 73"/>
                      <a:gd name="T1" fmla="*/ 156 h 156"/>
                      <a:gd name="T2" fmla="*/ 0 w 73"/>
                      <a:gd name="T3" fmla="*/ 119 h 156"/>
                      <a:gd name="T4" fmla="*/ 0 w 73"/>
                      <a:gd name="T5" fmla="*/ 37 h 156"/>
                      <a:gd name="T6" fmla="*/ 36 w 73"/>
                      <a:gd name="T7" fmla="*/ 0 h 156"/>
                      <a:gd name="T8" fmla="*/ 73 w 73"/>
                      <a:gd name="T9" fmla="*/ 37 h 156"/>
                      <a:gd name="T10" fmla="*/ 73 w 73"/>
                      <a:gd name="T11" fmla="*/ 119 h 156"/>
                      <a:gd name="T12" fmla="*/ 36 w 73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6">
                        <a:moveTo>
                          <a:pt x="36" y="156"/>
                        </a:moveTo>
                        <a:cubicBezTo>
                          <a:pt x="16" y="156"/>
                          <a:pt x="0" y="139"/>
                          <a:pt x="0" y="119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6"/>
                          <a:pt x="16" y="0"/>
                          <a:pt x="36" y="0"/>
                        </a:cubicBezTo>
                        <a:cubicBezTo>
                          <a:pt x="56" y="0"/>
                          <a:pt x="73" y="16"/>
                          <a:pt x="73" y="37"/>
                        </a:cubicBezTo>
                        <a:cubicBezTo>
                          <a:pt x="73" y="119"/>
                          <a:pt x="73" y="119"/>
                          <a:pt x="73" y="119"/>
                        </a:cubicBezTo>
                        <a:cubicBezTo>
                          <a:pt x="73" y="139"/>
                          <a:pt x="56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15" name="Freeform 66">
                    <a:extLst>
                      <a:ext uri="{FF2B5EF4-FFF2-40B4-BE49-F238E27FC236}">
                        <a16:creationId xmlns:a16="http://schemas.microsoft.com/office/drawing/2014/main" id="{05B159D9-BAF5-4210-B3E2-EBA68B60CBF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542213" y="5235576"/>
                    <a:ext cx="155575" cy="334963"/>
                  </a:xfrm>
                  <a:custGeom>
                    <a:avLst/>
                    <a:gdLst>
                      <a:gd name="T0" fmla="*/ 36 w 72"/>
                      <a:gd name="T1" fmla="*/ 156 h 156"/>
                      <a:gd name="T2" fmla="*/ 0 w 72"/>
                      <a:gd name="T3" fmla="*/ 119 h 156"/>
                      <a:gd name="T4" fmla="*/ 0 w 72"/>
                      <a:gd name="T5" fmla="*/ 37 h 156"/>
                      <a:gd name="T6" fmla="*/ 36 w 72"/>
                      <a:gd name="T7" fmla="*/ 0 h 156"/>
                      <a:gd name="T8" fmla="*/ 72 w 72"/>
                      <a:gd name="T9" fmla="*/ 37 h 156"/>
                      <a:gd name="T10" fmla="*/ 72 w 72"/>
                      <a:gd name="T11" fmla="*/ 119 h 156"/>
                      <a:gd name="T12" fmla="*/ 36 w 72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2" h="156">
                        <a:moveTo>
                          <a:pt x="36" y="156"/>
                        </a:moveTo>
                        <a:cubicBezTo>
                          <a:pt x="16" y="156"/>
                          <a:pt x="0" y="139"/>
                          <a:pt x="0" y="119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6"/>
                          <a:pt x="16" y="0"/>
                          <a:pt x="36" y="0"/>
                        </a:cubicBezTo>
                        <a:cubicBezTo>
                          <a:pt x="56" y="0"/>
                          <a:pt x="72" y="16"/>
                          <a:pt x="72" y="37"/>
                        </a:cubicBezTo>
                        <a:cubicBezTo>
                          <a:pt x="72" y="119"/>
                          <a:pt x="72" y="119"/>
                          <a:pt x="72" y="119"/>
                        </a:cubicBezTo>
                        <a:cubicBezTo>
                          <a:pt x="72" y="139"/>
                          <a:pt x="56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16" name="Freeform 67">
                    <a:extLst>
                      <a:ext uri="{FF2B5EF4-FFF2-40B4-BE49-F238E27FC236}">
                        <a16:creationId xmlns:a16="http://schemas.microsoft.com/office/drawing/2014/main" id="{84EAA182-0720-43C0-A691-EFABD70CAB0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224713" y="5235576"/>
                    <a:ext cx="153988" cy="334963"/>
                  </a:xfrm>
                  <a:custGeom>
                    <a:avLst/>
                    <a:gdLst>
                      <a:gd name="T0" fmla="*/ 36 w 72"/>
                      <a:gd name="T1" fmla="*/ 156 h 156"/>
                      <a:gd name="T2" fmla="*/ 0 w 72"/>
                      <a:gd name="T3" fmla="*/ 119 h 156"/>
                      <a:gd name="T4" fmla="*/ 0 w 72"/>
                      <a:gd name="T5" fmla="*/ 37 h 156"/>
                      <a:gd name="T6" fmla="*/ 36 w 72"/>
                      <a:gd name="T7" fmla="*/ 0 h 156"/>
                      <a:gd name="T8" fmla="*/ 72 w 72"/>
                      <a:gd name="T9" fmla="*/ 37 h 156"/>
                      <a:gd name="T10" fmla="*/ 72 w 72"/>
                      <a:gd name="T11" fmla="*/ 119 h 156"/>
                      <a:gd name="T12" fmla="*/ 36 w 72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2" h="156">
                        <a:moveTo>
                          <a:pt x="36" y="156"/>
                        </a:moveTo>
                        <a:cubicBezTo>
                          <a:pt x="16" y="156"/>
                          <a:pt x="0" y="139"/>
                          <a:pt x="0" y="119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6"/>
                          <a:pt x="16" y="0"/>
                          <a:pt x="36" y="0"/>
                        </a:cubicBezTo>
                        <a:cubicBezTo>
                          <a:pt x="56" y="0"/>
                          <a:pt x="72" y="16"/>
                          <a:pt x="72" y="37"/>
                        </a:cubicBezTo>
                        <a:cubicBezTo>
                          <a:pt x="72" y="119"/>
                          <a:pt x="72" y="119"/>
                          <a:pt x="72" y="119"/>
                        </a:cubicBezTo>
                        <a:cubicBezTo>
                          <a:pt x="72" y="139"/>
                          <a:pt x="56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17" name="Freeform 68">
                    <a:extLst>
                      <a:ext uri="{FF2B5EF4-FFF2-40B4-BE49-F238E27FC236}">
                        <a16:creationId xmlns:a16="http://schemas.microsoft.com/office/drawing/2014/main" id="{99681816-D5C0-4DC2-9863-FECAF3F2BA8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905626" y="4737101"/>
                    <a:ext cx="157163" cy="334963"/>
                  </a:xfrm>
                  <a:custGeom>
                    <a:avLst/>
                    <a:gdLst>
                      <a:gd name="T0" fmla="*/ 36 w 73"/>
                      <a:gd name="T1" fmla="*/ 156 h 156"/>
                      <a:gd name="T2" fmla="*/ 0 w 73"/>
                      <a:gd name="T3" fmla="*/ 120 h 156"/>
                      <a:gd name="T4" fmla="*/ 0 w 73"/>
                      <a:gd name="T5" fmla="*/ 37 h 156"/>
                      <a:gd name="T6" fmla="*/ 36 w 73"/>
                      <a:gd name="T7" fmla="*/ 0 h 156"/>
                      <a:gd name="T8" fmla="*/ 73 w 73"/>
                      <a:gd name="T9" fmla="*/ 37 h 156"/>
                      <a:gd name="T10" fmla="*/ 73 w 73"/>
                      <a:gd name="T11" fmla="*/ 120 h 156"/>
                      <a:gd name="T12" fmla="*/ 36 w 73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6">
                        <a:moveTo>
                          <a:pt x="36" y="156"/>
                        </a:moveTo>
                        <a:cubicBezTo>
                          <a:pt x="16" y="156"/>
                          <a:pt x="0" y="140"/>
                          <a:pt x="0" y="120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7"/>
                          <a:pt x="16" y="0"/>
                          <a:pt x="36" y="0"/>
                        </a:cubicBezTo>
                        <a:cubicBezTo>
                          <a:pt x="56" y="0"/>
                          <a:pt x="73" y="17"/>
                          <a:pt x="73" y="37"/>
                        </a:cubicBezTo>
                        <a:cubicBezTo>
                          <a:pt x="73" y="120"/>
                          <a:pt x="73" y="120"/>
                          <a:pt x="73" y="120"/>
                        </a:cubicBezTo>
                        <a:cubicBezTo>
                          <a:pt x="73" y="140"/>
                          <a:pt x="56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18" name="Freeform 69">
                    <a:extLst>
                      <a:ext uri="{FF2B5EF4-FFF2-40B4-BE49-F238E27FC236}">
                        <a16:creationId xmlns:a16="http://schemas.microsoft.com/office/drawing/2014/main" id="{0EEC74A4-3618-4A55-8B4E-ECC7EE9A747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542213" y="4737101"/>
                    <a:ext cx="155575" cy="334963"/>
                  </a:xfrm>
                  <a:custGeom>
                    <a:avLst/>
                    <a:gdLst>
                      <a:gd name="T0" fmla="*/ 36 w 72"/>
                      <a:gd name="T1" fmla="*/ 156 h 156"/>
                      <a:gd name="T2" fmla="*/ 0 w 72"/>
                      <a:gd name="T3" fmla="*/ 120 h 156"/>
                      <a:gd name="T4" fmla="*/ 0 w 72"/>
                      <a:gd name="T5" fmla="*/ 37 h 156"/>
                      <a:gd name="T6" fmla="*/ 36 w 72"/>
                      <a:gd name="T7" fmla="*/ 0 h 156"/>
                      <a:gd name="T8" fmla="*/ 72 w 72"/>
                      <a:gd name="T9" fmla="*/ 37 h 156"/>
                      <a:gd name="T10" fmla="*/ 72 w 72"/>
                      <a:gd name="T11" fmla="*/ 120 h 156"/>
                      <a:gd name="T12" fmla="*/ 36 w 72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2" h="156">
                        <a:moveTo>
                          <a:pt x="36" y="156"/>
                        </a:moveTo>
                        <a:cubicBezTo>
                          <a:pt x="16" y="156"/>
                          <a:pt x="0" y="140"/>
                          <a:pt x="0" y="120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7"/>
                          <a:pt x="16" y="0"/>
                          <a:pt x="36" y="0"/>
                        </a:cubicBezTo>
                        <a:cubicBezTo>
                          <a:pt x="56" y="0"/>
                          <a:pt x="72" y="17"/>
                          <a:pt x="72" y="37"/>
                        </a:cubicBezTo>
                        <a:cubicBezTo>
                          <a:pt x="72" y="120"/>
                          <a:pt x="72" y="120"/>
                          <a:pt x="72" y="120"/>
                        </a:cubicBezTo>
                        <a:cubicBezTo>
                          <a:pt x="72" y="140"/>
                          <a:pt x="56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19" name="Freeform 70">
                    <a:extLst>
                      <a:ext uri="{FF2B5EF4-FFF2-40B4-BE49-F238E27FC236}">
                        <a16:creationId xmlns:a16="http://schemas.microsoft.com/office/drawing/2014/main" id="{9EE1CD2C-7825-4A5C-ACD8-2D4B4E58C60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224713" y="4737101"/>
                    <a:ext cx="153988" cy="334963"/>
                  </a:xfrm>
                  <a:custGeom>
                    <a:avLst/>
                    <a:gdLst>
                      <a:gd name="T0" fmla="*/ 36 w 72"/>
                      <a:gd name="T1" fmla="*/ 156 h 156"/>
                      <a:gd name="T2" fmla="*/ 0 w 72"/>
                      <a:gd name="T3" fmla="*/ 120 h 156"/>
                      <a:gd name="T4" fmla="*/ 0 w 72"/>
                      <a:gd name="T5" fmla="*/ 37 h 156"/>
                      <a:gd name="T6" fmla="*/ 36 w 72"/>
                      <a:gd name="T7" fmla="*/ 0 h 156"/>
                      <a:gd name="T8" fmla="*/ 72 w 72"/>
                      <a:gd name="T9" fmla="*/ 37 h 156"/>
                      <a:gd name="T10" fmla="*/ 72 w 72"/>
                      <a:gd name="T11" fmla="*/ 120 h 156"/>
                      <a:gd name="T12" fmla="*/ 36 w 72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2" h="156">
                        <a:moveTo>
                          <a:pt x="36" y="156"/>
                        </a:moveTo>
                        <a:cubicBezTo>
                          <a:pt x="16" y="156"/>
                          <a:pt x="0" y="140"/>
                          <a:pt x="0" y="120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7"/>
                          <a:pt x="16" y="0"/>
                          <a:pt x="36" y="0"/>
                        </a:cubicBezTo>
                        <a:cubicBezTo>
                          <a:pt x="56" y="0"/>
                          <a:pt x="72" y="17"/>
                          <a:pt x="72" y="37"/>
                        </a:cubicBezTo>
                        <a:cubicBezTo>
                          <a:pt x="72" y="120"/>
                          <a:pt x="72" y="120"/>
                          <a:pt x="72" y="120"/>
                        </a:cubicBezTo>
                        <a:cubicBezTo>
                          <a:pt x="72" y="140"/>
                          <a:pt x="56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</p:grpSp>
          </p:grpSp>
          <p:grpSp>
            <p:nvGrpSpPr>
              <p:cNvPr id="96" name="Group 95">
                <a:extLst>
                  <a:ext uri="{FF2B5EF4-FFF2-40B4-BE49-F238E27FC236}">
                    <a16:creationId xmlns:a16="http://schemas.microsoft.com/office/drawing/2014/main" id="{332D8557-096B-4259-946B-E8567320CAFF}"/>
                  </a:ext>
                </a:extLst>
              </p:cNvPr>
              <p:cNvGrpSpPr/>
              <p:nvPr/>
            </p:nvGrpSpPr>
            <p:grpSpPr>
              <a:xfrm>
                <a:off x="4033457" y="2815322"/>
                <a:ext cx="981777" cy="1372028"/>
                <a:chOff x="8328026" y="3840163"/>
                <a:chExt cx="1393825" cy="1947863"/>
              </a:xfrm>
              <a:solidFill>
                <a:schemeClr val="bg1">
                  <a:lumMod val="50000"/>
                </a:schemeClr>
              </a:solidFill>
            </p:grpSpPr>
            <p:sp>
              <p:nvSpPr>
                <p:cNvPr id="97" name="Rectangle 41">
                  <a:extLst>
                    <a:ext uri="{FF2B5EF4-FFF2-40B4-BE49-F238E27FC236}">
                      <a16:creationId xmlns:a16="http://schemas.microsoft.com/office/drawing/2014/main" id="{EF4A261D-0803-4DE1-A2A8-2785832B0EF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328026" y="3840163"/>
                  <a:ext cx="1393825" cy="1947863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grpSp>
              <p:nvGrpSpPr>
                <p:cNvPr id="98" name="Group 97">
                  <a:extLst>
                    <a:ext uri="{FF2B5EF4-FFF2-40B4-BE49-F238E27FC236}">
                      <a16:creationId xmlns:a16="http://schemas.microsoft.com/office/drawing/2014/main" id="{E2C93842-F595-4FDC-9315-4E3B6E919E26}"/>
                    </a:ext>
                  </a:extLst>
                </p:cNvPr>
                <p:cNvGrpSpPr/>
                <p:nvPr/>
              </p:nvGrpSpPr>
              <p:grpSpPr>
                <a:xfrm>
                  <a:off x="8472488" y="4346576"/>
                  <a:ext cx="1104900" cy="1241425"/>
                  <a:chOff x="8472488" y="4346576"/>
                  <a:chExt cx="1104900" cy="1241425"/>
                </a:xfrm>
                <a:grpFill/>
              </p:grpSpPr>
              <p:sp>
                <p:nvSpPr>
                  <p:cNvPr id="99" name="Rectangle 71">
                    <a:extLst>
                      <a:ext uri="{FF2B5EF4-FFF2-40B4-BE49-F238E27FC236}">
                        <a16:creationId xmlns:a16="http://schemas.microsoft.com/office/drawing/2014/main" id="{B016EF43-B3F7-4A08-8916-9AA59E09964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472488" y="5430838"/>
                    <a:ext cx="1104900" cy="157163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00" name="Rectangle 72">
                    <a:extLst>
                      <a:ext uri="{FF2B5EF4-FFF2-40B4-BE49-F238E27FC236}">
                        <a16:creationId xmlns:a16="http://schemas.microsoft.com/office/drawing/2014/main" id="{83A4086A-4D75-49F7-98A2-7550B6FF2FF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472488" y="5068888"/>
                    <a:ext cx="1104900" cy="155575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01" name="Rectangle 73">
                    <a:extLst>
                      <a:ext uri="{FF2B5EF4-FFF2-40B4-BE49-F238E27FC236}">
                        <a16:creationId xmlns:a16="http://schemas.microsoft.com/office/drawing/2014/main" id="{22BC6637-8411-4174-A778-C5DF337E593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472488" y="4706938"/>
                    <a:ext cx="1104900" cy="157163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02" name="Rectangle 74">
                    <a:extLst>
                      <a:ext uri="{FF2B5EF4-FFF2-40B4-BE49-F238E27FC236}">
                        <a16:creationId xmlns:a16="http://schemas.microsoft.com/office/drawing/2014/main" id="{013798A9-6024-48A3-915F-BBC78DEC7DA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472488" y="4346576"/>
                    <a:ext cx="1104900" cy="157163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</p:grpSp>
          </p:grpSp>
        </p:grpSp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9168EC6A-2367-476D-8DA4-C77BC540B109}"/>
                </a:ext>
              </a:extLst>
            </p:cNvPr>
            <p:cNvGrpSpPr/>
            <p:nvPr/>
          </p:nvGrpSpPr>
          <p:grpSpPr>
            <a:xfrm flipH="1">
              <a:off x="6062312" y="3943592"/>
              <a:ext cx="1827557" cy="1806623"/>
              <a:chOff x="1403457" y="616946"/>
              <a:chExt cx="3611777" cy="3570404"/>
            </a:xfrm>
          </p:grpSpPr>
          <p:sp>
            <p:nvSpPr>
              <p:cNvPr id="170" name="Freeform 6">
                <a:extLst>
                  <a:ext uri="{FF2B5EF4-FFF2-40B4-BE49-F238E27FC236}">
                    <a16:creationId xmlns:a16="http://schemas.microsoft.com/office/drawing/2014/main" id="{3E4F4B83-4949-4BB3-9B69-86EF817B0D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03457" y="2207022"/>
                <a:ext cx="668682" cy="1980328"/>
              </a:xfrm>
              <a:custGeom>
                <a:avLst/>
                <a:gdLst>
                  <a:gd name="T0" fmla="*/ 598 w 598"/>
                  <a:gd name="T1" fmla="*/ 1771 h 1771"/>
                  <a:gd name="T2" fmla="*/ 439 w 598"/>
                  <a:gd name="T3" fmla="*/ 1771 h 1771"/>
                  <a:gd name="T4" fmla="*/ 261 w 598"/>
                  <a:gd name="T5" fmla="*/ 1771 h 1771"/>
                  <a:gd name="T6" fmla="*/ 0 w 598"/>
                  <a:gd name="T7" fmla="*/ 1771 h 1771"/>
                  <a:gd name="T8" fmla="*/ 0 w 598"/>
                  <a:gd name="T9" fmla="*/ 0 h 1771"/>
                  <a:gd name="T10" fmla="*/ 439 w 598"/>
                  <a:gd name="T11" fmla="*/ 0 h 17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98" h="1771">
                    <a:moveTo>
                      <a:pt x="598" y="1771"/>
                    </a:moveTo>
                    <a:lnTo>
                      <a:pt x="439" y="1771"/>
                    </a:lnTo>
                    <a:lnTo>
                      <a:pt x="261" y="1771"/>
                    </a:lnTo>
                    <a:lnTo>
                      <a:pt x="0" y="1771"/>
                    </a:lnTo>
                    <a:lnTo>
                      <a:pt x="0" y="0"/>
                    </a:lnTo>
                    <a:lnTo>
                      <a:pt x="439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grpSp>
            <p:nvGrpSpPr>
              <p:cNvPr id="171" name="Group 170">
                <a:extLst>
                  <a:ext uri="{FF2B5EF4-FFF2-40B4-BE49-F238E27FC236}">
                    <a16:creationId xmlns:a16="http://schemas.microsoft.com/office/drawing/2014/main" id="{7DD3CB30-A911-47E9-92DA-443D09A089E7}"/>
                  </a:ext>
                </a:extLst>
              </p:cNvPr>
              <p:cNvGrpSpPr/>
              <p:nvPr/>
            </p:nvGrpSpPr>
            <p:grpSpPr>
              <a:xfrm>
                <a:off x="1403457" y="2207022"/>
                <a:ext cx="677628" cy="1980328"/>
                <a:chOff x="4594226" y="2976563"/>
                <a:chExt cx="962025" cy="2811463"/>
              </a:xfrm>
              <a:solidFill>
                <a:schemeClr val="tx1">
                  <a:lumMod val="65000"/>
                  <a:lumOff val="35000"/>
                </a:schemeClr>
              </a:solidFill>
            </p:grpSpPr>
            <p:sp>
              <p:nvSpPr>
                <p:cNvPr id="232" name="Freeform 5">
                  <a:extLst>
                    <a:ext uri="{FF2B5EF4-FFF2-40B4-BE49-F238E27FC236}">
                      <a16:creationId xmlns:a16="http://schemas.microsoft.com/office/drawing/2014/main" id="{13F007D6-C65D-4C3E-A973-B61E4444C56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94226" y="2976563"/>
                  <a:ext cx="949325" cy="2811463"/>
                </a:xfrm>
                <a:custGeom>
                  <a:avLst/>
                  <a:gdLst>
                    <a:gd name="T0" fmla="*/ 598 w 598"/>
                    <a:gd name="T1" fmla="*/ 1771 h 1771"/>
                    <a:gd name="T2" fmla="*/ 439 w 598"/>
                    <a:gd name="T3" fmla="*/ 1771 h 1771"/>
                    <a:gd name="T4" fmla="*/ 261 w 598"/>
                    <a:gd name="T5" fmla="*/ 1771 h 1771"/>
                    <a:gd name="T6" fmla="*/ 0 w 598"/>
                    <a:gd name="T7" fmla="*/ 1771 h 1771"/>
                    <a:gd name="T8" fmla="*/ 0 w 598"/>
                    <a:gd name="T9" fmla="*/ 0 h 1771"/>
                    <a:gd name="T10" fmla="*/ 439 w 598"/>
                    <a:gd name="T11" fmla="*/ 0 h 1771"/>
                    <a:gd name="T12" fmla="*/ 598 w 598"/>
                    <a:gd name="T13" fmla="*/ 1771 h 17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98" h="1771">
                      <a:moveTo>
                        <a:pt x="598" y="1771"/>
                      </a:moveTo>
                      <a:lnTo>
                        <a:pt x="439" y="1771"/>
                      </a:lnTo>
                      <a:lnTo>
                        <a:pt x="261" y="1771"/>
                      </a:lnTo>
                      <a:lnTo>
                        <a:pt x="0" y="1771"/>
                      </a:lnTo>
                      <a:lnTo>
                        <a:pt x="0" y="0"/>
                      </a:lnTo>
                      <a:lnTo>
                        <a:pt x="439" y="0"/>
                      </a:lnTo>
                      <a:lnTo>
                        <a:pt x="598" y="1771"/>
                      </a:lnTo>
                      <a:close/>
                    </a:path>
                  </a:pathLst>
                </a:cu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grpSp>
              <p:nvGrpSpPr>
                <p:cNvPr id="233" name="Group 232">
                  <a:extLst>
                    <a:ext uri="{FF2B5EF4-FFF2-40B4-BE49-F238E27FC236}">
                      <a16:creationId xmlns:a16="http://schemas.microsoft.com/office/drawing/2014/main" id="{523E76FE-BA14-4217-A2DB-29F2DB9DA173}"/>
                    </a:ext>
                  </a:extLst>
                </p:cNvPr>
                <p:cNvGrpSpPr/>
                <p:nvPr/>
              </p:nvGrpSpPr>
              <p:grpSpPr>
                <a:xfrm>
                  <a:off x="4760913" y="3244851"/>
                  <a:ext cx="795338" cy="2325688"/>
                  <a:chOff x="4760913" y="3244851"/>
                  <a:chExt cx="795338" cy="2325688"/>
                </a:xfrm>
                <a:grpFill/>
              </p:grpSpPr>
              <p:sp>
                <p:nvSpPr>
                  <p:cNvPr id="234" name="Freeform 7">
                    <a:extLst>
                      <a:ext uri="{FF2B5EF4-FFF2-40B4-BE49-F238E27FC236}">
                        <a16:creationId xmlns:a16="http://schemas.microsoft.com/office/drawing/2014/main" id="{E81ACF14-8238-43EB-BED4-8C578DB8515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760913" y="4241801"/>
                    <a:ext cx="157163" cy="331788"/>
                  </a:xfrm>
                  <a:custGeom>
                    <a:avLst/>
                    <a:gdLst>
                      <a:gd name="T0" fmla="*/ 36 w 73"/>
                      <a:gd name="T1" fmla="*/ 155 h 155"/>
                      <a:gd name="T2" fmla="*/ 0 w 73"/>
                      <a:gd name="T3" fmla="*/ 119 h 155"/>
                      <a:gd name="T4" fmla="*/ 0 w 73"/>
                      <a:gd name="T5" fmla="*/ 36 h 155"/>
                      <a:gd name="T6" fmla="*/ 36 w 73"/>
                      <a:gd name="T7" fmla="*/ 0 h 155"/>
                      <a:gd name="T8" fmla="*/ 73 w 73"/>
                      <a:gd name="T9" fmla="*/ 36 h 155"/>
                      <a:gd name="T10" fmla="*/ 73 w 73"/>
                      <a:gd name="T11" fmla="*/ 119 h 155"/>
                      <a:gd name="T12" fmla="*/ 36 w 73"/>
                      <a:gd name="T13" fmla="*/ 155 h 15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5">
                        <a:moveTo>
                          <a:pt x="36" y="155"/>
                        </a:moveTo>
                        <a:cubicBezTo>
                          <a:pt x="16" y="155"/>
                          <a:pt x="0" y="139"/>
                          <a:pt x="0" y="119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0" y="16"/>
                          <a:pt x="16" y="0"/>
                          <a:pt x="36" y="0"/>
                        </a:cubicBezTo>
                        <a:cubicBezTo>
                          <a:pt x="57" y="0"/>
                          <a:pt x="73" y="16"/>
                          <a:pt x="73" y="36"/>
                        </a:cubicBezTo>
                        <a:cubicBezTo>
                          <a:pt x="73" y="119"/>
                          <a:pt x="73" y="119"/>
                          <a:pt x="73" y="119"/>
                        </a:cubicBezTo>
                        <a:cubicBezTo>
                          <a:pt x="73" y="139"/>
                          <a:pt x="57" y="155"/>
                          <a:pt x="36" y="15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235" name="Freeform 8">
                    <a:extLst>
                      <a:ext uri="{FF2B5EF4-FFF2-40B4-BE49-F238E27FC236}">
                        <a16:creationId xmlns:a16="http://schemas.microsoft.com/office/drawing/2014/main" id="{F788BE86-05C5-4BA9-A988-3F3684E2FC9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399088" y="4241801"/>
                    <a:ext cx="157163" cy="331788"/>
                  </a:xfrm>
                  <a:custGeom>
                    <a:avLst/>
                    <a:gdLst>
                      <a:gd name="T0" fmla="*/ 36 w 73"/>
                      <a:gd name="T1" fmla="*/ 155 h 155"/>
                      <a:gd name="T2" fmla="*/ 0 w 73"/>
                      <a:gd name="T3" fmla="*/ 119 h 155"/>
                      <a:gd name="T4" fmla="*/ 0 w 73"/>
                      <a:gd name="T5" fmla="*/ 36 h 155"/>
                      <a:gd name="T6" fmla="*/ 36 w 73"/>
                      <a:gd name="T7" fmla="*/ 0 h 155"/>
                      <a:gd name="T8" fmla="*/ 73 w 73"/>
                      <a:gd name="T9" fmla="*/ 36 h 155"/>
                      <a:gd name="T10" fmla="*/ 73 w 73"/>
                      <a:gd name="T11" fmla="*/ 119 h 155"/>
                      <a:gd name="T12" fmla="*/ 36 w 73"/>
                      <a:gd name="T13" fmla="*/ 155 h 15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5">
                        <a:moveTo>
                          <a:pt x="36" y="155"/>
                        </a:moveTo>
                        <a:cubicBezTo>
                          <a:pt x="16" y="155"/>
                          <a:pt x="0" y="139"/>
                          <a:pt x="0" y="119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0" y="16"/>
                          <a:pt x="16" y="0"/>
                          <a:pt x="36" y="0"/>
                        </a:cubicBezTo>
                        <a:cubicBezTo>
                          <a:pt x="56" y="0"/>
                          <a:pt x="73" y="16"/>
                          <a:pt x="73" y="36"/>
                        </a:cubicBezTo>
                        <a:cubicBezTo>
                          <a:pt x="73" y="119"/>
                          <a:pt x="73" y="119"/>
                          <a:pt x="73" y="119"/>
                        </a:cubicBezTo>
                        <a:cubicBezTo>
                          <a:pt x="73" y="139"/>
                          <a:pt x="56" y="155"/>
                          <a:pt x="36" y="15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236" name="Freeform 9">
                    <a:extLst>
                      <a:ext uri="{FF2B5EF4-FFF2-40B4-BE49-F238E27FC236}">
                        <a16:creationId xmlns:a16="http://schemas.microsoft.com/office/drawing/2014/main" id="{6CB20A99-F3DC-4312-A382-41583343EDE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80001" y="4241801"/>
                    <a:ext cx="157163" cy="331788"/>
                  </a:xfrm>
                  <a:custGeom>
                    <a:avLst/>
                    <a:gdLst>
                      <a:gd name="T0" fmla="*/ 36 w 73"/>
                      <a:gd name="T1" fmla="*/ 155 h 155"/>
                      <a:gd name="T2" fmla="*/ 0 w 73"/>
                      <a:gd name="T3" fmla="*/ 119 h 155"/>
                      <a:gd name="T4" fmla="*/ 0 w 73"/>
                      <a:gd name="T5" fmla="*/ 36 h 155"/>
                      <a:gd name="T6" fmla="*/ 36 w 73"/>
                      <a:gd name="T7" fmla="*/ 0 h 155"/>
                      <a:gd name="T8" fmla="*/ 73 w 73"/>
                      <a:gd name="T9" fmla="*/ 36 h 155"/>
                      <a:gd name="T10" fmla="*/ 73 w 73"/>
                      <a:gd name="T11" fmla="*/ 119 h 155"/>
                      <a:gd name="T12" fmla="*/ 36 w 73"/>
                      <a:gd name="T13" fmla="*/ 155 h 15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5">
                        <a:moveTo>
                          <a:pt x="36" y="155"/>
                        </a:moveTo>
                        <a:cubicBezTo>
                          <a:pt x="16" y="155"/>
                          <a:pt x="0" y="139"/>
                          <a:pt x="0" y="119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0" y="16"/>
                          <a:pt x="16" y="0"/>
                          <a:pt x="36" y="0"/>
                        </a:cubicBezTo>
                        <a:cubicBezTo>
                          <a:pt x="56" y="0"/>
                          <a:pt x="73" y="16"/>
                          <a:pt x="73" y="36"/>
                        </a:cubicBezTo>
                        <a:cubicBezTo>
                          <a:pt x="73" y="119"/>
                          <a:pt x="73" y="119"/>
                          <a:pt x="73" y="119"/>
                        </a:cubicBezTo>
                        <a:cubicBezTo>
                          <a:pt x="73" y="139"/>
                          <a:pt x="56" y="155"/>
                          <a:pt x="36" y="15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237" name="Freeform 10">
                    <a:extLst>
                      <a:ext uri="{FF2B5EF4-FFF2-40B4-BE49-F238E27FC236}">
                        <a16:creationId xmlns:a16="http://schemas.microsoft.com/office/drawing/2014/main" id="{4B6D140E-7883-459C-A11C-3D5B6D28E80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760913" y="3244851"/>
                    <a:ext cx="157163" cy="334963"/>
                  </a:xfrm>
                  <a:custGeom>
                    <a:avLst/>
                    <a:gdLst>
                      <a:gd name="T0" fmla="*/ 36 w 73"/>
                      <a:gd name="T1" fmla="*/ 156 h 156"/>
                      <a:gd name="T2" fmla="*/ 0 w 73"/>
                      <a:gd name="T3" fmla="*/ 120 h 156"/>
                      <a:gd name="T4" fmla="*/ 0 w 73"/>
                      <a:gd name="T5" fmla="*/ 37 h 156"/>
                      <a:gd name="T6" fmla="*/ 36 w 73"/>
                      <a:gd name="T7" fmla="*/ 0 h 156"/>
                      <a:gd name="T8" fmla="*/ 73 w 73"/>
                      <a:gd name="T9" fmla="*/ 37 h 156"/>
                      <a:gd name="T10" fmla="*/ 73 w 73"/>
                      <a:gd name="T11" fmla="*/ 120 h 156"/>
                      <a:gd name="T12" fmla="*/ 36 w 73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6">
                        <a:moveTo>
                          <a:pt x="36" y="156"/>
                        </a:moveTo>
                        <a:cubicBezTo>
                          <a:pt x="16" y="156"/>
                          <a:pt x="0" y="140"/>
                          <a:pt x="0" y="120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7"/>
                          <a:pt x="16" y="0"/>
                          <a:pt x="36" y="0"/>
                        </a:cubicBezTo>
                        <a:cubicBezTo>
                          <a:pt x="57" y="0"/>
                          <a:pt x="73" y="17"/>
                          <a:pt x="73" y="37"/>
                        </a:cubicBezTo>
                        <a:cubicBezTo>
                          <a:pt x="73" y="120"/>
                          <a:pt x="73" y="120"/>
                          <a:pt x="73" y="120"/>
                        </a:cubicBezTo>
                        <a:cubicBezTo>
                          <a:pt x="73" y="140"/>
                          <a:pt x="57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238" name="Freeform 11">
                    <a:extLst>
                      <a:ext uri="{FF2B5EF4-FFF2-40B4-BE49-F238E27FC236}">
                        <a16:creationId xmlns:a16="http://schemas.microsoft.com/office/drawing/2014/main" id="{16F93C82-F968-4D65-92D6-A7CC6708C1C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399088" y="3244851"/>
                    <a:ext cx="157163" cy="334963"/>
                  </a:xfrm>
                  <a:custGeom>
                    <a:avLst/>
                    <a:gdLst>
                      <a:gd name="T0" fmla="*/ 36 w 73"/>
                      <a:gd name="T1" fmla="*/ 156 h 156"/>
                      <a:gd name="T2" fmla="*/ 0 w 73"/>
                      <a:gd name="T3" fmla="*/ 120 h 156"/>
                      <a:gd name="T4" fmla="*/ 0 w 73"/>
                      <a:gd name="T5" fmla="*/ 37 h 156"/>
                      <a:gd name="T6" fmla="*/ 36 w 73"/>
                      <a:gd name="T7" fmla="*/ 0 h 156"/>
                      <a:gd name="T8" fmla="*/ 73 w 73"/>
                      <a:gd name="T9" fmla="*/ 37 h 156"/>
                      <a:gd name="T10" fmla="*/ 73 w 73"/>
                      <a:gd name="T11" fmla="*/ 120 h 156"/>
                      <a:gd name="T12" fmla="*/ 36 w 73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6">
                        <a:moveTo>
                          <a:pt x="36" y="156"/>
                        </a:moveTo>
                        <a:cubicBezTo>
                          <a:pt x="16" y="156"/>
                          <a:pt x="0" y="140"/>
                          <a:pt x="0" y="120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7"/>
                          <a:pt x="16" y="0"/>
                          <a:pt x="36" y="0"/>
                        </a:cubicBezTo>
                        <a:cubicBezTo>
                          <a:pt x="56" y="0"/>
                          <a:pt x="73" y="17"/>
                          <a:pt x="73" y="37"/>
                        </a:cubicBezTo>
                        <a:cubicBezTo>
                          <a:pt x="73" y="120"/>
                          <a:pt x="73" y="120"/>
                          <a:pt x="73" y="120"/>
                        </a:cubicBezTo>
                        <a:cubicBezTo>
                          <a:pt x="73" y="140"/>
                          <a:pt x="56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239" name="Freeform 12">
                    <a:extLst>
                      <a:ext uri="{FF2B5EF4-FFF2-40B4-BE49-F238E27FC236}">
                        <a16:creationId xmlns:a16="http://schemas.microsoft.com/office/drawing/2014/main" id="{97DB3B69-9B22-4C87-9858-3F9116A7854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80001" y="3244851"/>
                    <a:ext cx="157163" cy="334963"/>
                  </a:xfrm>
                  <a:custGeom>
                    <a:avLst/>
                    <a:gdLst>
                      <a:gd name="T0" fmla="*/ 36 w 73"/>
                      <a:gd name="T1" fmla="*/ 156 h 156"/>
                      <a:gd name="T2" fmla="*/ 0 w 73"/>
                      <a:gd name="T3" fmla="*/ 120 h 156"/>
                      <a:gd name="T4" fmla="*/ 0 w 73"/>
                      <a:gd name="T5" fmla="*/ 37 h 156"/>
                      <a:gd name="T6" fmla="*/ 36 w 73"/>
                      <a:gd name="T7" fmla="*/ 0 h 156"/>
                      <a:gd name="T8" fmla="*/ 73 w 73"/>
                      <a:gd name="T9" fmla="*/ 37 h 156"/>
                      <a:gd name="T10" fmla="*/ 73 w 73"/>
                      <a:gd name="T11" fmla="*/ 120 h 156"/>
                      <a:gd name="T12" fmla="*/ 36 w 73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6">
                        <a:moveTo>
                          <a:pt x="36" y="156"/>
                        </a:moveTo>
                        <a:cubicBezTo>
                          <a:pt x="16" y="156"/>
                          <a:pt x="0" y="140"/>
                          <a:pt x="0" y="120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7"/>
                          <a:pt x="16" y="0"/>
                          <a:pt x="36" y="0"/>
                        </a:cubicBezTo>
                        <a:cubicBezTo>
                          <a:pt x="56" y="0"/>
                          <a:pt x="73" y="17"/>
                          <a:pt x="73" y="37"/>
                        </a:cubicBezTo>
                        <a:cubicBezTo>
                          <a:pt x="73" y="120"/>
                          <a:pt x="73" y="120"/>
                          <a:pt x="73" y="120"/>
                        </a:cubicBezTo>
                        <a:cubicBezTo>
                          <a:pt x="73" y="140"/>
                          <a:pt x="56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240" name="Freeform 13">
                    <a:extLst>
                      <a:ext uri="{FF2B5EF4-FFF2-40B4-BE49-F238E27FC236}">
                        <a16:creationId xmlns:a16="http://schemas.microsoft.com/office/drawing/2014/main" id="{384E71FD-1848-4477-BB26-16483C1237D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760913" y="3743326"/>
                    <a:ext cx="157163" cy="334963"/>
                  </a:xfrm>
                  <a:custGeom>
                    <a:avLst/>
                    <a:gdLst>
                      <a:gd name="T0" fmla="*/ 36 w 73"/>
                      <a:gd name="T1" fmla="*/ 156 h 156"/>
                      <a:gd name="T2" fmla="*/ 0 w 73"/>
                      <a:gd name="T3" fmla="*/ 119 h 156"/>
                      <a:gd name="T4" fmla="*/ 0 w 73"/>
                      <a:gd name="T5" fmla="*/ 37 h 156"/>
                      <a:gd name="T6" fmla="*/ 36 w 73"/>
                      <a:gd name="T7" fmla="*/ 0 h 156"/>
                      <a:gd name="T8" fmla="*/ 73 w 73"/>
                      <a:gd name="T9" fmla="*/ 37 h 156"/>
                      <a:gd name="T10" fmla="*/ 73 w 73"/>
                      <a:gd name="T11" fmla="*/ 119 h 156"/>
                      <a:gd name="T12" fmla="*/ 36 w 73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6">
                        <a:moveTo>
                          <a:pt x="36" y="156"/>
                        </a:moveTo>
                        <a:cubicBezTo>
                          <a:pt x="16" y="156"/>
                          <a:pt x="0" y="139"/>
                          <a:pt x="0" y="119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6"/>
                          <a:pt x="16" y="0"/>
                          <a:pt x="36" y="0"/>
                        </a:cubicBezTo>
                        <a:cubicBezTo>
                          <a:pt x="57" y="0"/>
                          <a:pt x="73" y="16"/>
                          <a:pt x="73" y="37"/>
                        </a:cubicBezTo>
                        <a:cubicBezTo>
                          <a:pt x="73" y="119"/>
                          <a:pt x="73" y="119"/>
                          <a:pt x="73" y="119"/>
                        </a:cubicBezTo>
                        <a:cubicBezTo>
                          <a:pt x="73" y="139"/>
                          <a:pt x="57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241" name="Freeform 14">
                    <a:extLst>
                      <a:ext uri="{FF2B5EF4-FFF2-40B4-BE49-F238E27FC236}">
                        <a16:creationId xmlns:a16="http://schemas.microsoft.com/office/drawing/2014/main" id="{B9CD332E-A6F5-40CF-935A-A9FCC70D1E6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399088" y="3743326"/>
                    <a:ext cx="157163" cy="334963"/>
                  </a:xfrm>
                  <a:custGeom>
                    <a:avLst/>
                    <a:gdLst>
                      <a:gd name="T0" fmla="*/ 36 w 73"/>
                      <a:gd name="T1" fmla="*/ 156 h 156"/>
                      <a:gd name="T2" fmla="*/ 0 w 73"/>
                      <a:gd name="T3" fmla="*/ 119 h 156"/>
                      <a:gd name="T4" fmla="*/ 0 w 73"/>
                      <a:gd name="T5" fmla="*/ 37 h 156"/>
                      <a:gd name="T6" fmla="*/ 36 w 73"/>
                      <a:gd name="T7" fmla="*/ 0 h 156"/>
                      <a:gd name="T8" fmla="*/ 73 w 73"/>
                      <a:gd name="T9" fmla="*/ 37 h 156"/>
                      <a:gd name="T10" fmla="*/ 73 w 73"/>
                      <a:gd name="T11" fmla="*/ 119 h 156"/>
                      <a:gd name="T12" fmla="*/ 36 w 73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6">
                        <a:moveTo>
                          <a:pt x="36" y="156"/>
                        </a:moveTo>
                        <a:cubicBezTo>
                          <a:pt x="16" y="156"/>
                          <a:pt x="0" y="139"/>
                          <a:pt x="0" y="119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6"/>
                          <a:pt x="16" y="0"/>
                          <a:pt x="36" y="0"/>
                        </a:cubicBezTo>
                        <a:cubicBezTo>
                          <a:pt x="56" y="0"/>
                          <a:pt x="73" y="16"/>
                          <a:pt x="73" y="37"/>
                        </a:cubicBezTo>
                        <a:cubicBezTo>
                          <a:pt x="73" y="119"/>
                          <a:pt x="73" y="119"/>
                          <a:pt x="73" y="119"/>
                        </a:cubicBezTo>
                        <a:cubicBezTo>
                          <a:pt x="73" y="139"/>
                          <a:pt x="56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242" name="Freeform 15">
                    <a:extLst>
                      <a:ext uri="{FF2B5EF4-FFF2-40B4-BE49-F238E27FC236}">
                        <a16:creationId xmlns:a16="http://schemas.microsoft.com/office/drawing/2014/main" id="{C167EDAB-1A2C-46E1-8702-6F301324154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80001" y="3743326"/>
                    <a:ext cx="157163" cy="334963"/>
                  </a:xfrm>
                  <a:custGeom>
                    <a:avLst/>
                    <a:gdLst>
                      <a:gd name="T0" fmla="*/ 36 w 73"/>
                      <a:gd name="T1" fmla="*/ 156 h 156"/>
                      <a:gd name="T2" fmla="*/ 0 w 73"/>
                      <a:gd name="T3" fmla="*/ 119 h 156"/>
                      <a:gd name="T4" fmla="*/ 0 w 73"/>
                      <a:gd name="T5" fmla="*/ 37 h 156"/>
                      <a:gd name="T6" fmla="*/ 36 w 73"/>
                      <a:gd name="T7" fmla="*/ 0 h 156"/>
                      <a:gd name="T8" fmla="*/ 73 w 73"/>
                      <a:gd name="T9" fmla="*/ 37 h 156"/>
                      <a:gd name="T10" fmla="*/ 73 w 73"/>
                      <a:gd name="T11" fmla="*/ 119 h 156"/>
                      <a:gd name="T12" fmla="*/ 36 w 73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6">
                        <a:moveTo>
                          <a:pt x="36" y="156"/>
                        </a:moveTo>
                        <a:cubicBezTo>
                          <a:pt x="16" y="156"/>
                          <a:pt x="0" y="139"/>
                          <a:pt x="0" y="119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6"/>
                          <a:pt x="16" y="0"/>
                          <a:pt x="36" y="0"/>
                        </a:cubicBezTo>
                        <a:cubicBezTo>
                          <a:pt x="56" y="0"/>
                          <a:pt x="73" y="16"/>
                          <a:pt x="73" y="37"/>
                        </a:cubicBezTo>
                        <a:cubicBezTo>
                          <a:pt x="73" y="119"/>
                          <a:pt x="73" y="119"/>
                          <a:pt x="73" y="119"/>
                        </a:cubicBezTo>
                        <a:cubicBezTo>
                          <a:pt x="73" y="139"/>
                          <a:pt x="56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243" name="Freeform 16">
                    <a:extLst>
                      <a:ext uri="{FF2B5EF4-FFF2-40B4-BE49-F238E27FC236}">
                        <a16:creationId xmlns:a16="http://schemas.microsoft.com/office/drawing/2014/main" id="{DA6E4DDB-6FFF-4FC8-A6E3-B2066F07F09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760913" y="5235576"/>
                    <a:ext cx="157163" cy="334963"/>
                  </a:xfrm>
                  <a:custGeom>
                    <a:avLst/>
                    <a:gdLst>
                      <a:gd name="T0" fmla="*/ 36 w 73"/>
                      <a:gd name="T1" fmla="*/ 156 h 156"/>
                      <a:gd name="T2" fmla="*/ 0 w 73"/>
                      <a:gd name="T3" fmla="*/ 119 h 156"/>
                      <a:gd name="T4" fmla="*/ 0 w 73"/>
                      <a:gd name="T5" fmla="*/ 37 h 156"/>
                      <a:gd name="T6" fmla="*/ 36 w 73"/>
                      <a:gd name="T7" fmla="*/ 0 h 156"/>
                      <a:gd name="T8" fmla="*/ 73 w 73"/>
                      <a:gd name="T9" fmla="*/ 37 h 156"/>
                      <a:gd name="T10" fmla="*/ 73 w 73"/>
                      <a:gd name="T11" fmla="*/ 119 h 156"/>
                      <a:gd name="T12" fmla="*/ 36 w 73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6">
                        <a:moveTo>
                          <a:pt x="36" y="156"/>
                        </a:moveTo>
                        <a:cubicBezTo>
                          <a:pt x="16" y="156"/>
                          <a:pt x="0" y="139"/>
                          <a:pt x="0" y="119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6"/>
                          <a:pt x="16" y="0"/>
                          <a:pt x="36" y="0"/>
                        </a:cubicBezTo>
                        <a:cubicBezTo>
                          <a:pt x="57" y="0"/>
                          <a:pt x="73" y="16"/>
                          <a:pt x="73" y="37"/>
                        </a:cubicBezTo>
                        <a:cubicBezTo>
                          <a:pt x="73" y="119"/>
                          <a:pt x="73" y="119"/>
                          <a:pt x="73" y="119"/>
                        </a:cubicBezTo>
                        <a:cubicBezTo>
                          <a:pt x="73" y="139"/>
                          <a:pt x="57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244" name="Freeform 17">
                    <a:extLst>
                      <a:ext uri="{FF2B5EF4-FFF2-40B4-BE49-F238E27FC236}">
                        <a16:creationId xmlns:a16="http://schemas.microsoft.com/office/drawing/2014/main" id="{7F7E2F18-45E4-4C80-A0FB-959525FCA88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399088" y="5235576"/>
                    <a:ext cx="157163" cy="334963"/>
                  </a:xfrm>
                  <a:custGeom>
                    <a:avLst/>
                    <a:gdLst>
                      <a:gd name="T0" fmla="*/ 36 w 73"/>
                      <a:gd name="T1" fmla="*/ 156 h 156"/>
                      <a:gd name="T2" fmla="*/ 0 w 73"/>
                      <a:gd name="T3" fmla="*/ 119 h 156"/>
                      <a:gd name="T4" fmla="*/ 0 w 73"/>
                      <a:gd name="T5" fmla="*/ 37 h 156"/>
                      <a:gd name="T6" fmla="*/ 36 w 73"/>
                      <a:gd name="T7" fmla="*/ 0 h 156"/>
                      <a:gd name="T8" fmla="*/ 73 w 73"/>
                      <a:gd name="T9" fmla="*/ 37 h 156"/>
                      <a:gd name="T10" fmla="*/ 73 w 73"/>
                      <a:gd name="T11" fmla="*/ 119 h 156"/>
                      <a:gd name="T12" fmla="*/ 36 w 73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6">
                        <a:moveTo>
                          <a:pt x="36" y="156"/>
                        </a:moveTo>
                        <a:cubicBezTo>
                          <a:pt x="16" y="156"/>
                          <a:pt x="0" y="139"/>
                          <a:pt x="0" y="119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6"/>
                          <a:pt x="16" y="0"/>
                          <a:pt x="36" y="0"/>
                        </a:cubicBezTo>
                        <a:cubicBezTo>
                          <a:pt x="56" y="0"/>
                          <a:pt x="73" y="16"/>
                          <a:pt x="73" y="37"/>
                        </a:cubicBezTo>
                        <a:cubicBezTo>
                          <a:pt x="73" y="119"/>
                          <a:pt x="73" y="119"/>
                          <a:pt x="73" y="119"/>
                        </a:cubicBezTo>
                        <a:cubicBezTo>
                          <a:pt x="73" y="139"/>
                          <a:pt x="56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245" name="Freeform 18">
                    <a:extLst>
                      <a:ext uri="{FF2B5EF4-FFF2-40B4-BE49-F238E27FC236}">
                        <a16:creationId xmlns:a16="http://schemas.microsoft.com/office/drawing/2014/main" id="{446806F0-59F7-4502-B2F1-E1E62C6EDCA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80001" y="5235576"/>
                    <a:ext cx="157163" cy="334963"/>
                  </a:xfrm>
                  <a:custGeom>
                    <a:avLst/>
                    <a:gdLst>
                      <a:gd name="T0" fmla="*/ 36 w 73"/>
                      <a:gd name="T1" fmla="*/ 156 h 156"/>
                      <a:gd name="T2" fmla="*/ 0 w 73"/>
                      <a:gd name="T3" fmla="*/ 119 h 156"/>
                      <a:gd name="T4" fmla="*/ 0 w 73"/>
                      <a:gd name="T5" fmla="*/ 37 h 156"/>
                      <a:gd name="T6" fmla="*/ 36 w 73"/>
                      <a:gd name="T7" fmla="*/ 0 h 156"/>
                      <a:gd name="T8" fmla="*/ 73 w 73"/>
                      <a:gd name="T9" fmla="*/ 37 h 156"/>
                      <a:gd name="T10" fmla="*/ 73 w 73"/>
                      <a:gd name="T11" fmla="*/ 119 h 156"/>
                      <a:gd name="T12" fmla="*/ 36 w 73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6">
                        <a:moveTo>
                          <a:pt x="36" y="156"/>
                        </a:moveTo>
                        <a:cubicBezTo>
                          <a:pt x="16" y="156"/>
                          <a:pt x="0" y="139"/>
                          <a:pt x="0" y="119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6"/>
                          <a:pt x="16" y="0"/>
                          <a:pt x="36" y="0"/>
                        </a:cubicBezTo>
                        <a:cubicBezTo>
                          <a:pt x="56" y="0"/>
                          <a:pt x="73" y="16"/>
                          <a:pt x="73" y="37"/>
                        </a:cubicBezTo>
                        <a:cubicBezTo>
                          <a:pt x="73" y="119"/>
                          <a:pt x="73" y="119"/>
                          <a:pt x="73" y="119"/>
                        </a:cubicBezTo>
                        <a:cubicBezTo>
                          <a:pt x="73" y="139"/>
                          <a:pt x="56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246" name="Freeform 19">
                    <a:extLst>
                      <a:ext uri="{FF2B5EF4-FFF2-40B4-BE49-F238E27FC236}">
                        <a16:creationId xmlns:a16="http://schemas.microsoft.com/office/drawing/2014/main" id="{DADA0295-C8EF-4F7B-AA7E-518F46850DD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760913" y="4737101"/>
                    <a:ext cx="157163" cy="334963"/>
                  </a:xfrm>
                  <a:custGeom>
                    <a:avLst/>
                    <a:gdLst>
                      <a:gd name="T0" fmla="*/ 36 w 73"/>
                      <a:gd name="T1" fmla="*/ 156 h 156"/>
                      <a:gd name="T2" fmla="*/ 0 w 73"/>
                      <a:gd name="T3" fmla="*/ 120 h 156"/>
                      <a:gd name="T4" fmla="*/ 0 w 73"/>
                      <a:gd name="T5" fmla="*/ 37 h 156"/>
                      <a:gd name="T6" fmla="*/ 36 w 73"/>
                      <a:gd name="T7" fmla="*/ 0 h 156"/>
                      <a:gd name="T8" fmla="*/ 73 w 73"/>
                      <a:gd name="T9" fmla="*/ 37 h 156"/>
                      <a:gd name="T10" fmla="*/ 73 w 73"/>
                      <a:gd name="T11" fmla="*/ 120 h 156"/>
                      <a:gd name="T12" fmla="*/ 36 w 73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6">
                        <a:moveTo>
                          <a:pt x="36" y="156"/>
                        </a:moveTo>
                        <a:cubicBezTo>
                          <a:pt x="16" y="156"/>
                          <a:pt x="0" y="140"/>
                          <a:pt x="0" y="120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7"/>
                          <a:pt x="16" y="0"/>
                          <a:pt x="36" y="0"/>
                        </a:cubicBezTo>
                        <a:cubicBezTo>
                          <a:pt x="57" y="0"/>
                          <a:pt x="73" y="17"/>
                          <a:pt x="73" y="37"/>
                        </a:cubicBezTo>
                        <a:cubicBezTo>
                          <a:pt x="73" y="120"/>
                          <a:pt x="73" y="120"/>
                          <a:pt x="73" y="120"/>
                        </a:cubicBezTo>
                        <a:cubicBezTo>
                          <a:pt x="73" y="140"/>
                          <a:pt x="57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247" name="Freeform 20">
                    <a:extLst>
                      <a:ext uri="{FF2B5EF4-FFF2-40B4-BE49-F238E27FC236}">
                        <a16:creationId xmlns:a16="http://schemas.microsoft.com/office/drawing/2014/main" id="{14647401-B424-480B-A014-0814EE35C63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399088" y="4737101"/>
                    <a:ext cx="157163" cy="334963"/>
                  </a:xfrm>
                  <a:custGeom>
                    <a:avLst/>
                    <a:gdLst>
                      <a:gd name="T0" fmla="*/ 36 w 73"/>
                      <a:gd name="T1" fmla="*/ 156 h 156"/>
                      <a:gd name="T2" fmla="*/ 0 w 73"/>
                      <a:gd name="T3" fmla="*/ 120 h 156"/>
                      <a:gd name="T4" fmla="*/ 0 w 73"/>
                      <a:gd name="T5" fmla="*/ 37 h 156"/>
                      <a:gd name="T6" fmla="*/ 36 w 73"/>
                      <a:gd name="T7" fmla="*/ 0 h 156"/>
                      <a:gd name="T8" fmla="*/ 73 w 73"/>
                      <a:gd name="T9" fmla="*/ 37 h 156"/>
                      <a:gd name="T10" fmla="*/ 73 w 73"/>
                      <a:gd name="T11" fmla="*/ 120 h 156"/>
                      <a:gd name="T12" fmla="*/ 36 w 73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6">
                        <a:moveTo>
                          <a:pt x="36" y="156"/>
                        </a:moveTo>
                        <a:cubicBezTo>
                          <a:pt x="16" y="156"/>
                          <a:pt x="0" y="140"/>
                          <a:pt x="0" y="120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7"/>
                          <a:pt x="16" y="0"/>
                          <a:pt x="36" y="0"/>
                        </a:cubicBezTo>
                        <a:cubicBezTo>
                          <a:pt x="56" y="0"/>
                          <a:pt x="73" y="17"/>
                          <a:pt x="73" y="37"/>
                        </a:cubicBezTo>
                        <a:cubicBezTo>
                          <a:pt x="73" y="120"/>
                          <a:pt x="73" y="120"/>
                          <a:pt x="73" y="120"/>
                        </a:cubicBezTo>
                        <a:cubicBezTo>
                          <a:pt x="73" y="140"/>
                          <a:pt x="56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248" name="Freeform 21">
                    <a:extLst>
                      <a:ext uri="{FF2B5EF4-FFF2-40B4-BE49-F238E27FC236}">
                        <a16:creationId xmlns:a16="http://schemas.microsoft.com/office/drawing/2014/main" id="{44C3BAEA-DB5A-4243-AE02-FC6D8B8C041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80001" y="4737101"/>
                    <a:ext cx="157163" cy="334963"/>
                  </a:xfrm>
                  <a:custGeom>
                    <a:avLst/>
                    <a:gdLst>
                      <a:gd name="T0" fmla="*/ 36 w 73"/>
                      <a:gd name="T1" fmla="*/ 156 h 156"/>
                      <a:gd name="T2" fmla="*/ 0 w 73"/>
                      <a:gd name="T3" fmla="*/ 120 h 156"/>
                      <a:gd name="T4" fmla="*/ 0 w 73"/>
                      <a:gd name="T5" fmla="*/ 37 h 156"/>
                      <a:gd name="T6" fmla="*/ 36 w 73"/>
                      <a:gd name="T7" fmla="*/ 0 h 156"/>
                      <a:gd name="T8" fmla="*/ 73 w 73"/>
                      <a:gd name="T9" fmla="*/ 37 h 156"/>
                      <a:gd name="T10" fmla="*/ 73 w 73"/>
                      <a:gd name="T11" fmla="*/ 120 h 156"/>
                      <a:gd name="T12" fmla="*/ 36 w 73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6">
                        <a:moveTo>
                          <a:pt x="36" y="156"/>
                        </a:moveTo>
                        <a:cubicBezTo>
                          <a:pt x="16" y="156"/>
                          <a:pt x="0" y="140"/>
                          <a:pt x="0" y="120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7"/>
                          <a:pt x="16" y="0"/>
                          <a:pt x="36" y="0"/>
                        </a:cubicBezTo>
                        <a:cubicBezTo>
                          <a:pt x="56" y="0"/>
                          <a:pt x="73" y="17"/>
                          <a:pt x="73" y="37"/>
                        </a:cubicBezTo>
                        <a:cubicBezTo>
                          <a:pt x="73" y="120"/>
                          <a:pt x="73" y="120"/>
                          <a:pt x="73" y="120"/>
                        </a:cubicBezTo>
                        <a:cubicBezTo>
                          <a:pt x="73" y="140"/>
                          <a:pt x="56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</p:grpSp>
          </p:grpSp>
          <p:sp>
            <p:nvSpPr>
              <p:cNvPr id="172" name="Freeform 23">
                <a:extLst>
                  <a:ext uri="{FF2B5EF4-FFF2-40B4-BE49-F238E27FC236}">
                    <a16:creationId xmlns:a16="http://schemas.microsoft.com/office/drawing/2014/main" id="{6E452737-4621-45FF-9DCB-2A0C4E04A3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94345" y="1302401"/>
                <a:ext cx="1631450" cy="2884949"/>
              </a:xfrm>
              <a:custGeom>
                <a:avLst/>
                <a:gdLst>
                  <a:gd name="T0" fmla="*/ 1459 w 1459"/>
                  <a:gd name="T1" fmla="*/ 2580 h 2580"/>
                  <a:gd name="T2" fmla="*/ 1246 w 1459"/>
                  <a:gd name="T3" fmla="*/ 0 h 2580"/>
                  <a:gd name="T4" fmla="*/ 0 w 1459"/>
                  <a:gd name="T5" fmla="*/ 0 h 2580"/>
                  <a:gd name="T6" fmla="*/ 0 w 1459"/>
                  <a:gd name="T7" fmla="*/ 809 h 2580"/>
                  <a:gd name="T8" fmla="*/ 0 w 1459"/>
                  <a:gd name="T9" fmla="*/ 2580 h 25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59" h="2580">
                    <a:moveTo>
                      <a:pt x="1459" y="2580"/>
                    </a:moveTo>
                    <a:lnTo>
                      <a:pt x="1246" y="0"/>
                    </a:lnTo>
                    <a:lnTo>
                      <a:pt x="0" y="0"/>
                    </a:lnTo>
                    <a:lnTo>
                      <a:pt x="0" y="809"/>
                    </a:lnTo>
                    <a:lnTo>
                      <a:pt x="0" y="258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grpSp>
            <p:nvGrpSpPr>
              <p:cNvPr id="173" name="Group 172">
                <a:extLst>
                  <a:ext uri="{FF2B5EF4-FFF2-40B4-BE49-F238E27FC236}">
                    <a16:creationId xmlns:a16="http://schemas.microsoft.com/office/drawing/2014/main" id="{1C23751B-195A-4494-8139-88F77E2271D0}"/>
                  </a:ext>
                </a:extLst>
              </p:cNvPr>
              <p:cNvGrpSpPr/>
              <p:nvPr/>
            </p:nvGrpSpPr>
            <p:grpSpPr>
              <a:xfrm>
                <a:off x="1894345" y="1302401"/>
                <a:ext cx="1631450" cy="2884949"/>
                <a:chOff x="5291138" y="1692276"/>
                <a:chExt cx="2316163" cy="4095750"/>
              </a:xfrm>
              <a:solidFill>
                <a:schemeClr val="tx1">
                  <a:lumMod val="65000"/>
                  <a:lumOff val="35000"/>
                </a:schemeClr>
              </a:solidFill>
            </p:grpSpPr>
            <p:sp>
              <p:nvSpPr>
                <p:cNvPr id="222" name="Freeform 22">
                  <a:extLst>
                    <a:ext uri="{FF2B5EF4-FFF2-40B4-BE49-F238E27FC236}">
                      <a16:creationId xmlns:a16="http://schemas.microsoft.com/office/drawing/2014/main" id="{E0C681AB-BED8-442C-9588-45DD552152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91138" y="1692276"/>
                  <a:ext cx="2316163" cy="4095750"/>
                </a:xfrm>
                <a:custGeom>
                  <a:avLst/>
                  <a:gdLst>
                    <a:gd name="T0" fmla="*/ 1459 w 1459"/>
                    <a:gd name="T1" fmla="*/ 2580 h 2580"/>
                    <a:gd name="T2" fmla="*/ 1246 w 1459"/>
                    <a:gd name="T3" fmla="*/ 0 h 2580"/>
                    <a:gd name="T4" fmla="*/ 0 w 1459"/>
                    <a:gd name="T5" fmla="*/ 0 h 2580"/>
                    <a:gd name="T6" fmla="*/ 0 w 1459"/>
                    <a:gd name="T7" fmla="*/ 809 h 2580"/>
                    <a:gd name="T8" fmla="*/ 0 w 1459"/>
                    <a:gd name="T9" fmla="*/ 2580 h 2580"/>
                    <a:gd name="T10" fmla="*/ 1459 w 1459"/>
                    <a:gd name="T11" fmla="*/ 2580 h 25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459" h="2580">
                      <a:moveTo>
                        <a:pt x="1459" y="2580"/>
                      </a:moveTo>
                      <a:lnTo>
                        <a:pt x="1246" y="0"/>
                      </a:lnTo>
                      <a:lnTo>
                        <a:pt x="0" y="0"/>
                      </a:lnTo>
                      <a:lnTo>
                        <a:pt x="0" y="809"/>
                      </a:lnTo>
                      <a:lnTo>
                        <a:pt x="0" y="2580"/>
                      </a:lnTo>
                      <a:lnTo>
                        <a:pt x="1459" y="2580"/>
                      </a:lnTo>
                      <a:close/>
                    </a:path>
                  </a:pathLst>
                </a:cu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223" name="Freeform 24">
                  <a:extLst>
                    <a:ext uri="{FF2B5EF4-FFF2-40B4-BE49-F238E27FC236}">
                      <a16:creationId xmlns:a16="http://schemas.microsoft.com/office/drawing/2014/main" id="{92E3AB0C-CEA4-487E-BD8E-75F51C87EF4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27676" y="3697288"/>
                  <a:ext cx="1189038" cy="157163"/>
                </a:xfrm>
                <a:custGeom>
                  <a:avLst/>
                  <a:gdLst>
                    <a:gd name="T0" fmla="*/ 515 w 552"/>
                    <a:gd name="T1" fmla="*/ 73 h 73"/>
                    <a:gd name="T2" fmla="*/ 36 w 552"/>
                    <a:gd name="T3" fmla="*/ 73 h 73"/>
                    <a:gd name="T4" fmla="*/ 0 w 552"/>
                    <a:gd name="T5" fmla="*/ 36 h 73"/>
                    <a:gd name="T6" fmla="*/ 36 w 552"/>
                    <a:gd name="T7" fmla="*/ 0 h 73"/>
                    <a:gd name="T8" fmla="*/ 515 w 552"/>
                    <a:gd name="T9" fmla="*/ 0 h 73"/>
                    <a:gd name="T10" fmla="*/ 552 w 552"/>
                    <a:gd name="T11" fmla="*/ 36 h 73"/>
                    <a:gd name="T12" fmla="*/ 515 w 552"/>
                    <a:gd name="T13" fmla="*/ 73 h 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52" h="73">
                      <a:moveTo>
                        <a:pt x="515" y="73"/>
                      </a:moveTo>
                      <a:cubicBezTo>
                        <a:pt x="36" y="73"/>
                        <a:pt x="36" y="73"/>
                        <a:pt x="36" y="73"/>
                      </a:cubicBezTo>
                      <a:cubicBezTo>
                        <a:pt x="16" y="73"/>
                        <a:pt x="0" y="57"/>
                        <a:pt x="0" y="36"/>
                      </a:cubicBezTo>
                      <a:cubicBezTo>
                        <a:pt x="0" y="16"/>
                        <a:pt x="16" y="0"/>
                        <a:pt x="36" y="0"/>
                      </a:cubicBezTo>
                      <a:cubicBezTo>
                        <a:pt x="515" y="0"/>
                        <a:pt x="515" y="0"/>
                        <a:pt x="515" y="0"/>
                      </a:cubicBezTo>
                      <a:cubicBezTo>
                        <a:pt x="535" y="0"/>
                        <a:pt x="552" y="16"/>
                        <a:pt x="552" y="36"/>
                      </a:cubicBezTo>
                      <a:cubicBezTo>
                        <a:pt x="552" y="57"/>
                        <a:pt x="535" y="73"/>
                        <a:pt x="515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224" name="Freeform 25">
                  <a:extLst>
                    <a:ext uri="{FF2B5EF4-FFF2-40B4-BE49-F238E27FC236}">
                      <a16:creationId xmlns:a16="http://schemas.microsoft.com/office/drawing/2014/main" id="{D2F46687-8595-4458-9039-19ACBDDB9B4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27676" y="2908301"/>
                  <a:ext cx="1506538" cy="155575"/>
                </a:xfrm>
                <a:custGeom>
                  <a:avLst/>
                  <a:gdLst>
                    <a:gd name="T0" fmla="*/ 664 w 700"/>
                    <a:gd name="T1" fmla="*/ 73 h 73"/>
                    <a:gd name="T2" fmla="*/ 36 w 700"/>
                    <a:gd name="T3" fmla="*/ 73 h 73"/>
                    <a:gd name="T4" fmla="*/ 0 w 700"/>
                    <a:gd name="T5" fmla="*/ 37 h 73"/>
                    <a:gd name="T6" fmla="*/ 36 w 700"/>
                    <a:gd name="T7" fmla="*/ 0 h 73"/>
                    <a:gd name="T8" fmla="*/ 664 w 700"/>
                    <a:gd name="T9" fmla="*/ 0 h 73"/>
                    <a:gd name="T10" fmla="*/ 700 w 700"/>
                    <a:gd name="T11" fmla="*/ 37 h 73"/>
                    <a:gd name="T12" fmla="*/ 664 w 700"/>
                    <a:gd name="T13" fmla="*/ 73 h 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700" h="73">
                      <a:moveTo>
                        <a:pt x="664" y="73"/>
                      </a:moveTo>
                      <a:cubicBezTo>
                        <a:pt x="36" y="73"/>
                        <a:pt x="36" y="73"/>
                        <a:pt x="36" y="73"/>
                      </a:cubicBezTo>
                      <a:cubicBezTo>
                        <a:pt x="16" y="73"/>
                        <a:pt x="0" y="57"/>
                        <a:pt x="0" y="37"/>
                      </a:cubicBezTo>
                      <a:cubicBezTo>
                        <a:pt x="0" y="17"/>
                        <a:pt x="16" y="0"/>
                        <a:pt x="36" y="0"/>
                      </a:cubicBezTo>
                      <a:cubicBezTo>
                        <a:pt x="664" y="0"/>
                        <a:pt x="664" y="0"/>
                        <a:pt x="664" y="0"/>
                      </a:cubicBezTo>
                      <a:cubicBezTo>
                        <a:pt x="684" y="0"/>
                        <a:pt x="700" y="17"/>
                        <a:pt x="700" y="37"/>
                      </a:cubicBezTo>
                      <a:cubicBezTo>
                        <a:pt x="700" y="57"/>
                        <a:pt x="684" y="73"/>
                        <a:pt x="664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225" name="Freeform 26">
                  <a:extLst>
                    <a:ext uri="{FF2B5EF4-FFF2-40B4-BE49-F238E27FC236}">
                      <a16:creationId xmlns:a16="http://schemas.microsoft.com/office/drawing/2014/main" id="{246B3802-0E65-4B80-87FC-A2730C17623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27676" y="3303588"/>
                  <a:ext cx="1189038" cy="155575"/>
                </a:xfrm>
                <a:custGeom>
                  <a:avLst/>
                  <a:gdLst>
                    <a:gd name="T0" fmla="*/ 515 w 552"/>
                    <a:gd name="T1" fmla="*/ 73 h 73"/>
                    <a:gd name="T2" fmla="*/ 36 w 552"/>
                    <a:gd name="T3" fmla="*/ 73 h 73"/>
                    <a:gd name="T4" fmla="*/ 0 w 552"/>
                    <a:gd name="T5" fmla="*/ 37 h 73"/>
                    <a:gd name="T6" fmla="*/ 36 w 552"/>
                    <a:gd name="T7" fmla="*/ 0 h 73"/>
                    <a:gd name="T8" fmla="*/ 515 w 552"/>
                    <a:gd name="T9" fmla="*/ 0 h 73"/>
                    <a:gd name="T10" fmla="*/ 552 w 552"/>
                    <a:gd name="T11" fmla="*/ 37 h 73"/>
                    <a:gd name="T12" fmla="*/ 515 w 552"/>
                    <a:gd name="T13" fmla="*/ 73 h 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52" h="73">
                      <a:moveTo>
                        <a:pt x="515" y="73"/>
                      </a:moveTo>
                      <a:cubicBezTo>
                        <a:pt x="36" y="73"/>
                        <a:pt x="36" y="73"/>
                        <a:pt x="36" y="73"/>
                      </a:cubicBezTo>
                      <a:cubicBezTo>
                        <a:pt x="16" y="73"/>
                        <a:pt x="0" y="57"/>
                        <a:pt x="0" y="37"/>
                      </a:cubicBezTo>
                      <a:cubicBezTo>
                        <a:pt x="0" y="16"/>
                        <a:pt x="16" y="0"/>
                        <a:pt x="36" y="0"/>
                      </a:cubicBezTo>
                      <a:cubicBezTo>
                        <a:pt x="515" y="0"/>
                        <a:pt x="515" y="0"/>
                        <a:pt x="515" y="0"/>
                      </a:cubicBezTo>
                      <a:cubicBezTo>
                        <a:pt x="535" y="0"/>
                        <a:pt x="552" y="16"/>
                        <a:pt x="552" y="37"/>
                      </a:cubicBezTo>
                      <a:cubicBezTo>
                        <a:pt x="552" y="57"/>
                        <a:pt x="535" y="73"/>
                        <a:pt x="515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226" name="Freeform 27">
                  <a:extLst>
                    <a:ext uri="{FF2B5EF4-FFF2-40B4-BE49-F238E27FC236}">
                      <a16:creationId xmlns:a16="http://schemas.microsoft.com/office/drawing/2014/main" id="{4BCAD371-02E4-4DDF-A89D-50D8CFA9C0B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27676" y="2117726"/>
                  <a:ext cx="1506538" cy="157163"/>
                </a:xfrm>
                <a:custGeom>
                  <a:avLst/>
                  <a:gdLst>
                    <a:gd name="T0" fmla="*/ 664 w 700"/>
                    <a:gd name="T1" fmla="*/ 73 h 73"/>
                    <a:gd name="T2" fmla="*/ 36 w 700"/>
                    <a:gd name="T3" fmla="*/ 73 h 73"/>
                    <a:gd name="T4" fmla="*/ 0 w 700"/>
                    <a:gd name="T5" fmla="*/ 37 h 73"/>
                    <a:gd name="T6" fmla="*/ 36 w 700"/>
                    <a:gd name="T7" fmla="*/ 0 h 73"/>
                    <a:gd name="T8" fmla="*/ 664 w 700"/>
                    <a:gd name="T9" fmla="*/ 0 h 73"/>
                    <a:gd name="T10" fmla="*/ 700 w 700"/>
                    <a:gd name="T11" fmla="*/ 37 h 73"/>
                    <a:gd name="T12" fmla="*/ 664 w 700"/>
                    <a:gd name="T13" fmla="*/ 73 h 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700" h="73">
                      <a:moveTo>
                        <a:pt x="664" y="73"/>
                      </a:moveTo>
                      <a:cubicBezTo>
                        <a:pt x="36" y="73"/>
                        <a:pt x="36" y="73"/>
                        <a:pt x="36" y="73"/>
                      </a:cubicBezTo>
                      <a:cubicBezTo>
                        <a:pt x="16" y="73"/>
                        <a:pt x="0" y="57"/>
                        <a:pt x="0" y="37"/>
                      </a:cubicBezTo>
                      <a:cubicBezTo>
                        <a:pt x="0" y="17"/>
                        <a:pt x="16" y="0"/>
                        <a:pt x="36" y="0"/>
                      </a:cubicBezTo>
                      <a:cubicBezTo>
                        <a:pt x="664" y="0"/>
                        <a:pt x="664" y="0"/>
                        <a:pt x="664" y="0"/>
                      </a:cubicBezTo>
                      <a:cubicBezTo>
                        <a:pt x="684" y="0"/>
                        <a:pt x="700" y="17"/>
                        <a:pt x="700" y="37"/>
                      </a:cubicBezTo>
                      <a:cubicBezTo>
                        <a:pt x="700" y="57"/>
                        <a:pt x="684" y="73"/>
                        <a:pt x="664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227" name="Freeform 28">
                  <a:extLst>
                    <a:ext uri="{FF2B5EF4-FFF2-40B4-BE49-F238E27FC236}">
                      <a16:creationId xmlns:a16="http://schemas.microsoft.com/office/drawing/2014/main" id="{C743DBBA-BFDC-4581-BFA6-524C5C790C2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27676" y="2513013"/>
                  <a:ext cx="1506538" cy="155575"/>
                </a:xfrm>
                <a:custGeom>
                  <a:avLst/>
                  <a:gdLst>
                    <a:gd name="T0" fmla="*/ 664 w 700"/>
                    <a:gd name="T1" fmla="*/ 73 h 73"/>
                    <a:gd name="T2" fmla="*/ 36 w 700"/>
                    <a:gd name="T3" fmla="*/ 73 h 73"/>
                    <a:gd name="T4" fmla="*/ 0 w 700"/>
                    <a:gd name="T5" fmla="*/ 37 h 73"/>
                    <a:gd name="T6" fmla="*/ 36 w 700"/>
                    <a:gd name="T7" fmla="*/ 0 h 73"/>
                    <a:gd name="T8" fmla="*/ 664 w 700"/>
                    <a:gd name="T9" fmla="*/ 0 h 73"/>
                    <a:gd name="T10" fmla="*/ 700 w 700"/>
                    <a:gd name="T11" fmla="*/ 37 h 73"/>
                    <a:gd name="T12" fmla="*/ 664 w 700"/>
                    <a:gd name="T13" fmla="*/ 73 h 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700" h="73">
                      <a:moveTo>
                        <a:pt x="664" y="73"/>
                      </a:moveTo>
                      <a:cubicBezTo>
                        <a:pt x="36" y="73"/>
                        <a:pt x="36" y="73"/>
                        <a:pt x="36" y="73"/>
                      </a:cubicBezTo>
                      <a:cubicBezTo>
                        <a:pt x="16" y="73"/>
                        <a:pt x="0" y="57"/>
                        <a:pt x="0" y="37"/>
                      </a:cubicBezTo>
                      <a:cubicBezTo>
                        <a:pt x="0" y="17"/>
                        <a:pt x="16" y="0"/>
                        <a:pt x="36" y="0"/>
                      </a:cubicBezTo>
                      <a:cubicBezTo>
                        <a:pt x="664" y="0"/>
                        <a:pt x="664" y="0"/>
                        <a:pt x="664" y="0"/>
                      </a:cubicBezTo>
                      <a:cubicBezTo>
                        <a:pt x="684" y="0"/>
                        <a:pt x="700" y="17"/>
                        <a:pt x="700" y="37"/>
                      </a:cubicBezTo>
                      <a:cubicBezTo>
                        <a:pt x="700" y="57"/>
                        <a:pt x="684" y="73"/>
                        <a:pt x="664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228" name="Rectangle 29">
                  <a:extLst>
                    <a:ext uri="{FF2B5EF4-FFF2-40B4-BE49-F238E27FC236}">
                      <a16:creationId xmlns:a16="http://schemas.microsoft.com/office/drawing/2014/main" id="{30C0651D-B5DB-404C-8780-F9158F94A2F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64276" y="5278438"/>
                  <a:ext cx="371475" cy="155575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229" name="Rectangle 30">
                  <a:extLst>
                    <a:ext uri="{FF2B5EF4-FFF2-40B4-BE49-F238E27FC236}">
                      <a16:creationId xmlns:a16="http://schemas.microsoft.com/office/drawing/2014/main" id="{925E157B-4922-449C-885B-0DE02257284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64276" y="4487863"/>
                  <a:ext cx="371475" cy="15716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230" name="Rectangle 31">
                  <a:extLst>
                    <a:ext uri="{FF2B5EF4-FFF2-40B4-BE49-F238E27FC236}">
                      <a16:creationId xmlns:a16="http://schemas.microsoft.com/office/drawing/2014/main" id="{D308DC38-EBF2-4822-9AFF-E553846C01D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64276" y="4883151"/>
                  <a:ext cx="371475" cy="15716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231" name="Rectangle 32">
                  <a:extLst>
                    <a:ext uri="{FF2B5EF4-FFF2-40B4-BE49-F238E27FC236}">
                      <a16:creationId xmlns:a16="http://schemas.microsoft.com/office/drawing/2014/main" id="{13A1AC98-ED4B-453D-A28D-B184EB2E01D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64276" y="4092576"/>
                  <a:ext cx="371475" cy="15716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</p:grpSp>
          <p:grpSp>
            <p:nvGrpSpPr>
              <p:cNvPr id="174" name="Group 173">
                <a:extLst>
                  <a:ext uri="{FF2B5EF4-FFF2-40B4-BE49-F238E27FC236}">
                    <a16:creationId xmlns:a16="http://schemas.microsoft.com/office/drawing/2014/main" id="{12FD5E4D-B8A5-461C-B206-13F8F482E433}"/>
                  </a:ext>
                </a:extLst>
              </p:cNvPr>
              <p:cNvGrpSpPr/>
              <p:nvPr/>
            </p:nvGrpSpPr>
            <p:grpSpPr>
              <a:xfrm>
                <a:off x="3287619" y="616946"/>
                <a:ext cx="1096952" cy="3570404"/>
                <a:chOff x="7269163" y="719138"/>
                <a:chExt cx="1557338" cy="5068888"/>
              </a:xfrm>
              <a:solidFill>
                <a:schemeClr val="tx1">
                  <a:lumMod val="50000"/>
                  <a:lumOff val="50000"/>
                </a:schemeClr>
              </a:solidFill>
            </p:grpSpPr>
            <p:sp>
              <p:nvSpPr>
                <p:cNvPr id="212" name="Rectangle 33">
                  <a:extLst>
                    <a:ext uri="{FF2B5EF4-FFF2-40B4-BE49-F238E27FC236}">
                      <a16:creationId xmlns:a16="http://schemas.microsoft.com/office/drawing/2014/main" id="{F36589F3-CF9F-416E-B9CD-7137D8CC080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269163" y="719138"/>
                  <a:ext cx="1557338" cy="5068888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213" name="Freeform 34">
                  <a:extLst>
                    <a:ext uri="{FF2B5EF4-FFF2-40B4-BE49-F238E27FC236}">
                      <a16:creationId xmlns:a16="http://schemas.microsoft.com/office/drawing/2014/main" id="{2932D11C-36D5-41F3-9B7C-FF7DD8D2F63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269163" y="719138"/>
                  <a:ext cx="1557338" cy="5068888"/>
                </a:xfrm>
                <a:custGeom>
                  <a:avLst/>
                  <a:gdLst>
                    <a:gd name="T0" fmla="*/ 0 w 981"/>
                    <a:gd name="T1" fmla="*/ 3193 h 3193"/>
                    <a:gd name="T2" fmla="*/ 0 w 981"/>
                    <a:gd name="T3" fmla="*/ 0 h 3193"/>
                    <a:gd name="T4" fmla="*/ 981 w 981"/>
                    <a:gd name="T5" fmla="*/ 0 h 3193"/>
                    <a:gd name="T6" fmla="*/ 981 w 981"/>
                    <a:gd name="T7" fmla="*/ 3193 h 31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981" h="3193">
                      <a:moveTo>
                        <a:pt x="0" y="3193"/>
                      </a:moveTo>
                      <a:lnTo>
                        <a:pt x="0" y="0"/>
                      </a:lnTo>
                      <a:lnTo>
                        <a:pt x="981" y="0"/>
                      </a:lnTo>
                      <a:lnTo>
                        <a:pt x="981" y="3193"/>
                      </a:lnTo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214" name="Rectangle 35">
                  <a:extLst>
                    <a:ext uri="{FF2B5EF4-FFF2-40B4-BE49-F238E27FC236}">
                      <a16:creationId xmlns:a16="http://schemas.microsoft.com/office/drawing/2014/main" id="{39CE04FA-E140-404D-834F-EB6921B09FE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269163" y="1206501"/>
                  <a:ext cx="1557338" cy="15716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215" name="Rectangle 36">
                  <a:extLst>
                    <a:ext uri="{FF2B5EF4-FFF2-40B4-BE49-F238E27FC236}">
                      <a16:creationId xmlns:a16="http://schemas.microsoft.com/office/drawing/2014/main" id="{93B6E183-8D2D-4F77-92A7-222A12A3D79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269163" y="1776413"/>
                  <a:ext cx="1557338" cy="155575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216" name="Rectangle 37">
                  <a:extLst>
                    <a:ext uri="{FF2B5EF4-FFF2-40B4-BE49-F238E27FC236}">
                      <a16:creationId xmlns:a16="http://schemas.microsoft.com/office/drawing/2014/main" id="{7B94BBB0-97A2-4FF1-9C4B-D287FB71D53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269163" y="2343151"/>
                  <a:ext cx="1557338" cy="15716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217" name="Rectangle 38">
                  <a:extLst>
                    <a:ext uri="{FF2B5EF4-FFF2-40B4-BE49-F238E27FC236}">
                      <a16:creationId xmlns:a16="http://schemas.microsoft.com/office/drawing/2014/main" id="{D5FA2F9B-DFC6-4493-8383-75C7DE0AD65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269163" y="2911476"/>
                  <a:ext cx="1557338" cy="15716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218" name="Rectangle 39">
                  <a:extLst>
                    <a:ext uri="{FF2B5EF4-FFF2-40B4-BE49-F238E27FC236}">
                      <a16:creationId xmlns:a16="http://schemas.microsoft.com/office/drawing/2014/main" id="{6B4F8A77-7C1C-4527-91B4-99B9211EB97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966076" y="3481388"/>
                  <a:ext cx="860425" cy="15716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219" name="Rectangle 43">
                  <a:extLst>
                    <a:ext uri="{FF2B5EF4-FFF2-40B4-BE49-F238E27FC236}">
                      <a16:creationId xmlns:a16="http://schemas.microsoft.com/office/drawing/2014/main" id="{026BD03D-4369-467A-BAC2-A2ECFDBE2B2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966076" y="4049713"/>
                  <a:ext cx="361950" cy="15716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220" name="Rectangle 44">
                  <a:extLst>
                    <a:ext uri="{FF2B5EF4-FFF2-40B4-BE49-F238E27FC236}">
                      <a16:creationId xmlns:a16="http://schemas.microsoft.com/office/drawing/2014/main" id="{F1C7F9E5-ED38-4ED7-8B2F-6DFE95230E3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966076" y="4616451"/>
                  <a:ext cx="361950" cy="15716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221" name="Rectangle 45">
                  <a:extLst>
                    <a:ext uri="{FF2B5EF4-FFF2-40B4-BE49-F238E27FC236}">
                      <a16:creationId xmlns:a16="http://schemas.microsoft.com/office/drawing/2014/main" id="{3459CB83-87BB-416A-B773-95804918CE6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966076" y="5186363"/>
                  <a:ext cx="361950" cy="15716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</p:grpSp>
          <p:grpSp>
            <p:nvGrpSpPr>
              <p:cNvPr id="175" name="Group 174">
                <a:extLst>
                  <a:ext uri="{FF2B5EF4-FFF2-40B4-BE49-F238E27FC236}">
                    <a16:creationId xmlns:a16="http://schemas.microsoft.com/office/drawing/2014/main" id="{CF8F6B26-AE8E-4CE1-89D1-BD68BC5A054D}"/>
                  </a:ext>
                </a:extLst>
              </p:cNvPr>
              <p:cNvGrpSpPr/>
              <p:nvPr/>
            </p:nvGrpSpPr>
            <p:grpSpPr>
              <a:xfrm>
                <a:off x="1706487" y="2769476"/>
                <a:ext cx="884494" cy="1417874"/>
                <a:chOff x="1355724" y="3775076"/>
                <a:chExt cx="1255713" cy="2012950"/>
              </a:xfrm>
              <a:solidFill>
                <a:schemeClr val="bg1">
                  <a:lumMod val="50000"/>
                </a:schemeClr>
              </a:solidFill>
            </p:grpSpPr>
            <p:sp>
              <p:nvSpPr>
                <p:cNvPr id="201" name="Rectangle 40">
                  <a:extLst>
                    <a:ext uri="{FF2B5EF4-FFF2-40B4-BE49-F238E27FC236}">
                      <a16:creationId xmlns:a16="http://schemas.microsoft.com/office/drawing/2014/main" id="{32DEA764-8F5D-4542-A4EB-324BD104181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55724" y="3775076"/>
                  <a:ext cx="1255713" cy="2012950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grpSp>
              <p:nvGrpSpPr>
                <p:cNvPr id="202" name="Group 201">
                  <a:extLst>
                    <a:ext uri="{FF2B5EF4-FFF2-40B4-BE49-F238E27FC236}">
                      <a16:creationId xmlns:a16="http://schemas.microsoft.com/office/drawing/2014/main" id="{9BFA1448-A1F2-446A-939A-ED3CCA13929E}"/>
                    </a:ext>
                  </a:extLst>
                </p:cNvPr>
                <p:cNvGrpSpPr/>
                <p:nvPr/>
              </p:nvGrpSpPr>
              <p:grpSpPr>
                <a:xfrm>
                  <a:off x="1585912" y="4046538"/>
                  <a:ext cx="795338" cy="1470026"/>
                  <a:chOff x="5238751" y="4046538"/>
                  <a:chExt cx="795338" cy="1470026"/>
                </a:xfrm>
                <a:grpFill/>
              </p:grpSpPr>
              <p:sp>
                <p:nvSpPr>
                  <p:cNvPr id="203" name="Freeform 46">
                    <a:extLst>
                      <a:ext uri="{FF2B5EF4-FFF2-40B4-BE49-F238E27FC236}">
                        <a16:creationId xmlns:a16="http://schemas.microsoft.com/office/drawing/2014/main" id="{B69CD76E-FEC3-46A6-96F2-A9B23073ADA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238751" y="4046538"/>
                    <a:ext cx="157163" cy="331788"/>
                  </a:xfrm>
                  <a:custGeom>
                    <a:avLst/>
                    <a:gdLst>
                      <a:gd name="T0" fmla="*/ 37 w 73"/>
                      <a:gd name="T1" fmla="*/ 155 h 155"/>
                      <a:gd name="T2" fmla="*/ 0 w 73"/>
                      <a:gd name="T3" fmla="*/ 119 h 155"/>
                      <a:gd name="T4" fmla="*/ 0 w 73"/>
                      <a:gd name="T5" fmla="*/ 36 h 155"/>
                      <a:gd name="T6" fmla="*/ 37 w 73"/>
                      <a:gd name="T7" fmla="*/ 0 h 155"/>
                      <a:gd name="T8" fmla="*/ 73 w 73"/>
                      <a:gd name="T9" fmla="*/ 36 h 155"/>
                      <a:gd name="T10" fmla="*/ 73 w 73"/>
                      <a:gd name="T11" fmla="*/ 119 h 155"/>
                      <a:gd name="T12" fmla="*/ 37 w 73"/>
                      <a:gd name="T13" fmla="*/ 155 h 15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5">
                        <a:moveTo>
                          <a:pt x="37" y="155"/>
                        </a:moveTo>
                        <a:cubicBezTo>
                          <a:pt x="17" y="155"/>
                          <a:pt x="0" y="139"/>
                          <a:pt x="0" y="119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0" y="16"/>
                          <a:pt x="17" y="0"/>
                          <a:pt x="37" y="0"/>
                        </a:cubicBezTo>
                        <a:cubicBezTo>
                          <a:pt x="57" y="0"/>
                          <a:pt x="73" y="16"/>
                          <a:pt x="73" y="36"/>
                        </a:cubicBezTo>
                        <a:cubicBezTo>
                          <a:pt x="73" y="119"/>
                          <a:pt x="73" y="119"/>
                          <a:pt x="73" y="119"/>
                        </a:cubicBezTo>
                        <a:cubicBezTo>
                          <a:pt x="73" y="139"/>
                          <a:pt x="57" y="155"/>
                          <a:pt x="37" y="15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204" name="Freeform 47">
                    <a:extLst>
                      <a:ext uri="{FF2B5EF4-FFF2-40B4-BE49-F238E27FC236}">
                        <a16:creationId xmlns:a16="http://schemas.microsoft.com/office/drawing/2014/main" id="{18A74F9B-784E-4EA2-A5E6-D628D8B89EF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876926" y="4046538"/>
                    <a:ext cx="157163" cy="331788"/>
                  </a:xfrm>
                  <a:custGeom>
                    <a:avLst/>
                    <a:gdLst>
                      <a:gd name="T0" fmla="*/ 37 w 73"/>
                      <a:gd name="T1" fmla="*/ 155 h 155"/>
                      <a:gd name="T2" fmla="*/ 0 w 73"/>
                      <a:gd name="T3" fmla="*/ 119 h 155"/>
                      <a:gd name="T4" fmla="*/ 0 w 73"/>
                      <a:gd name="T5" fmla="*/ 36 h 155"/>
                      <a:gd name="T6" fmla="*/ 37 w 73"/>
                      <a:gd name="T7" fmla="*/ 0 h 155"/>
                      <a:gd name="T8" fmla="*/ 73 w 73"/>
                      <a:gd name="T9" fmla="*/ 36 h 155"/>
                      <a:gd name="T10" fmla="*/ 73 w 73"/>
                      <a:gd name="T11" fmla="*/ 119 h 155"/>
                      <a:gd name="T12" fmla="*/ 37 w 73"/>
                      <a:gd name="T13" fmla="*/ 155 h 15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5">
                        <a:moveTo>
                          <a:pt x="37" y="155"/>
                        </a:moveTo>
                        <a:cubicBezTo>
                          <a:pt x="16" y="155"/>
                          <a:pt x="0" y="139"/>
                          <a:pt x="0" y="119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0" y="16"/>
                          <a:pt x="16" y="0"/>
                          <a:pt x="37" y="0"/>
                        </a:cubicBezTo>
                        <a:cubicBezTo>
                          <a:pt x="57" y="0"/>
                          <a:pt x="73" y="16"/>
                          <a:pt x="73" y="36"/>
                        </a:cubicBezTo>
                        <a:cubicBezTo>
                          <a:pt x="73" y="119"/>
                          <a:pt x="73" y="119"/>
                          <a:pt x="73" y="119"/>
                        </a:cubicBezTo>
                        <a:cubicBezTo>
                          <a:pt x="73" y="139"/>
                          <a:pt x="57" y="155"/>
                          <a:pt x="37" y="15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205" name="Freeform 48">
                    <a:extLst>
                      <a:ext uri="{FF2B5EF4-FFF2-40B4-BE49-F238E27FC236}">
                        <a16:creationId xmlns:a16="http://schemas.microsoft.com/office/drawing/2014/main" id="{32DE8019-7393-4E87-B975-0FB09D760D4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557838" y="4046538"/>
                    <a:ext cx="157163" cy="331788"/>
                  </a:xfrm>
                  <a:custGeom>
                    <a:avLst/>
                    <a:gdLst>
                      <a:gd name="T0" fmla="*/ 37 w 73"/>
                      <a:gd name="T1" fmla="*/ 155 h 155"/>
                      <a:gd name="T2" fmla="*/ 0 w 73"/>
                      <a:gd name="T3" fmla="*/ 119 h 155"/>
                      <a:gd name="T4" fmla="*/ 0 w 73"/>
                      <a:gd name="T5" fmla="*/ 36 h 155"/>
                      <a:gd name="T6" fmla="*/ 37 w 73"/>
                      <a:gd name="T7" fmla="*/ 0 h 155"/>
                      <a:gd name="T8" fmla="*/ 73 w 73"/>
                      <a:gd name="T9" fmla="*/ 36 h 155"/>
                      <a:gd name="T10" fmla="*/ 73 w 73"/>
                      <a:gd name="T11" fmla="*/ 119 h 155"/>
                      <a:gd name="T12" fmla="*/ 37 w 73"/>
                      <a:gd name="T13" fmla="*/ 155 h 15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5">
                        <a:moveTo>
                          <a:pt x="37" y="155"/>
                        </a:moveTo>
                        <a:cubicBezTo>
                          <a:pt x="16" y="155"/>
                          <a:pt x="0" y="139"/>
                          <a:pt x="0" y="119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0" y="16"/>
                          <a:pt x="16" y="0"/>
                          <a:pt x="37" y="0"/>
                        </a:cubicBezTo>
                        <a:cubicBezTo>
                          <a:pt x="57" y="0"/>
                          <a:pt x="73" y="16"/>
                          <a:pt x="73" y="36"/>
                        </a:cubicBezTo>
                        <a:cubicBezTo>
                          <a:pt x="73" y="119"/>
                          <a:pt x="73" y="119"/>
                          <a:pt x="73" y="119"/>
                        </a:cubicBezTo>
                        <a:cubicBezTo>
                          <a:pt x="73" y="139"/>
                          <a:pt x="57" y="155"/>
                          <a:pt x="37" y="15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206" name="Freeform 49">
                    <a:extLst>
                      <a:ext uri="{FF2B5EF4-FFF2-40B4-BE49-F238E27FC236}">
                        <a16:creationId xmlns:a16="http://schemas.microsoft.com/office/drawing/2014/main" id="{9CE78E7E-207E-4AB8-A94A-33F3D59C56A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238751" y="5184776"/>
                    <a:ext cx="157163" cy="331788"/>
                  </a:xfrm>
                  <a:custGeom>
                    <a:avLst/>
                    <a:gdLst>
                      <a:gd name="T0" fmla="*/ 37 w 73"/>
                      <a:gd name="T1" fmla="*/ 155 h 155"/>
                      <a:gd name="T2" fmla="*/ 0 w 73"/>
                      <a:gd name="T3" fmla="*/ 119 h 155"/>
                      <a:gd name="T4" fmla="*/ 0 w 73"/>
                      <a:gd name="T5" fmla="*/ 36 h 155"/>
                      <a:gd name="T6" fmla="*/ 37 w 73"/>
                      <a:gd name="T7" fmla="*/ 0 h 155"/>
                      <a:gd name="T8" fmla="*/ 73 w 73"/>
                      <a:gd name="T9" fmla="*/ 36 h 155"/>
                      <a:gd name="T10" fmla="*/ 73 w 73"/>
                      <a:gd name="T11" fmla="*/ 119 h 155"/>
                      <a:gd name="T12" fmla="*/ 37 w 73"/>
                      <a:gd name="T13" fmla="*/ 155 h 15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5">
                        <a:moveTo>
                          <a:pt x="37" y="155"/>
                        </a:moveTo>
                        <a:cubicBezTo>
                          <a:pt x="17" y="155"/>
                          <a:pt x="0" y="139"/>
                          <a:pt x="0" y="119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0" y="16"/>
                          <a:pt x="17" y="0"/>
                          <a:pt x="37" y="0"/>
                        </a:cubicBezTo>
                        <a:cubicBezTo>
                          <a:pt x="57" y="0"/>
                          <a:pt x="73" y="16"/>
                          <a:pt x="73" y="36"/>
                        </a:cubicBezTo>
                        <a:cubicBezTo>
                          <a:pt x="73" y="119"/>
                          <a:pt x="73" y="119"/>
                          <a:pt x="73" y="119"/>
                        </a:cubicBezTo>
                        <a:cubicBezTo>
                          <a:pt x="73" y="139"/>
                          <a:pt x="57" y="155"/>
                          <a:pt x="37" y="15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207" name="Freeform 50">
                    <a:extLst>
                      <a:ext uri="{FF2B5EF4-FFF2-40B4-BE49-F238E27FC236}">
                        <a16:creationId xmlns:a16="http://schemas.microsoft.com/office/drawing/2014/main" id="{FB8786ED-4B9B-4A14-B17E-CE1E45724E6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876926" y="5184776"/>
                    <a:ext cx="157163" cy="331788"/>
                  </a:xfrm>
                  <a:custGeom>
                    <a:avLst/>
                    <a:gdLst>
                      <a:gd name="T0" fmla="*/ 37 w 73"/>
                      <a:gd name="T1" fmla="*/ 155 h 155"/>
                      <a:gd name="T2" fmla="*/ 0 w 73"/>
                      <a:gd name="T3" fmla="*/ 119 h 155"/>
                      <a:gd name="T4" fmla="*/ 0 w 73"/>
                      <a:gd name="T5" fmla="*/ 36 h 155"/>
                      <a:gd name="T6" fmla="*/ 37 w 73"/>
                      <a:gd name="T7" fmla="*/ 0 h 155"/>
                      <a:gd name="T8" fmla="*/ 73 w 73"/>
                      <a:gd name="T9" fmla="*/ 36 h 155"/>
                      <a:gd name="T10" fmla="*/ 73 w 73"/>
                      <a:gd name="T11" fmla="*/ 119 h 155"/>
                      <a:gd name="T12" fmla="*/ 37 w 73"/>
                      <a:gd name="T13" fmla="*/ 155 h 15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5">
                        <a:moveTo>
                          <a:pt x="37" y="155"/>
                        </a:moveTo>
                        <a:cubicBezTo>
                          <a:pt x="16" y="155"/>
                          <a:pt x="0" y="139"/>
                          <a:pt x="0" y="119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0" y="16"/>
                          <a:pt x="16" y="0"/>
                          <a:pt x="37" y="0"/>
                        </a:cubicBezTo>
                        <a:cubicBezTo>
                          <a:pt x="57" y="0"/>
                          <a:pt x="73" y="16"/>
                          <a:pt x="73" y="36"/>
                        </a:cubicBezTo>
                        <a:cubicBezTo>
                          <a:pt x="73" y="119"/>
                          <a:pt x="73" y="119"/>
                          <a:pt x="73" y="119"/>
                        </a:cubicBezTo>
                        <a:cubicBezTo>
                          <a:pt x="73" y="139"/>
                          <a:pt x="57" y="155"/>
                          <a:pt x="37" y="15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208" name="Freeform 51">
                    <a:extLst>
                      <a:ext uri="{FF2B5EF4-FFF2-40B4-BE49-F238E27FC236}">
                        <a16:creationId xmlns:a16="http://schemas.microsoft.com/office/drawing/2014/main" id="{0E2D0953-454E-4BE0-9309-5DB478DBC3C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557838" y="5184776"/>
                    <a:ext cx="157163" cy="331788"/>
                  </a:xfrm>
                  <a:custGeom>
                    <a:avLst/>
                    <a:gdLst>
                      <a:gd name="T0" fmla="*/ 37 w 73"/>
                      <a:gd name="T1" fmla="*/ 155 h 155"/>
                      <a:gd name="T2" fmla="*/ 0 w 73"/>
                      <a:gd name="T3" fmla="*/ 119 h 155"/>
                      <a:gd name="T4" fmla="*/ 0 w 73"/>
                      <a:gd name="T5" fmla="*/ 36 h 155"/>
                      <a:gd name="T6" fmla="*/ 37 w 73"/>
                      <a:gd name="T7" fmla="*/ 0 h 155"/>
                      <a:gd name="T8" fmla="*/ 73 w 73"/>
                      <a:gd name="T9" fmla="*/ 36 h 155"/>
                      <a:gd name="T10" fmla="*/ 73 w 73"/>
                      <a:gd name="T11" fmla="*/ 119 h 155"/>
                      <a:gd name="T12" fmla="*/ 37 w 73"/>
                      <a:gd name="T13" fmla="*/ 155 h 15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5">
                        <a:moveTo>
                          <a:pt x="37" y="155"/>
                        </a:moveTo>
                        <a:cubicBezTo>
                          <a:pt x="16" y="155"/>
                          <a:pt x="0" y="139"/>
                          <a:pt x="0" y="119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0" y="16"/>
                          <a:pt x="16" y="0"/>
                          <a:pt x="37" y="0"/>
                        </a:cubicBezTo>
                        <a:cubicBezTo>
                          <a:pt x="57" y="0"/>
                          <a:pt x="73" y="16"/>
                          <a:pt x="73" y="36"/>
                        </a:cubicBezTo>
                        <a:cubicBezTo>
                          <a:pt x="73" y="119"/>
                          <a:pt x="73" y="119"/>
                          <a:pt x="73" y="119"/>
                        </a:cubicBezTo>
                        <a:cubicBezTo>
                          <a:pt x="73" y="139"/>
                          <a:pt x="57" y="155"/>
                          <a:pt x="37" y="15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209" name="Freeform 52">
                    <a:extLst>
                      <a:ext uri="{FF2B5EF4-FFF2-40B4-BE49-F238E27FC236}">
                        <a16:creationId xmlns:a16="http://schemas.microsoft.com/office/drawing/2014/main" id="{87A5ECB7-B43C-441F-8BDC-565CA7950D0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238751" y="4614863"/>
                    <a:ext cx="157163" cy="333375"/>
                  </a:xfrm>
                  <a:custGeom>
                    <a:avLst/>
                    <a:gdLst>
                      <a:gd name="T0" fmla="*/ 37 w 73"/>
                      <a:gd name="T1" fmla="*/ 155 h 155"/>
                      <a:gd name="T2" fmla="*/ 0 w 73"/>
                      <a:gd name="T3" fmla="*/ 119 h 155"/>
                      <a:gd name="T4" fmla="*/ 0 w 73"/>
                      <a:gd name="T5" fmla="*/ 36 h 155"/>
                      <a:gd name="T6" fmla="*/ 37 w 73"/>
                      <a:gd name="T7" fmla="*/ 0 h 155"/>
                      <a:gd name="T8" fmla="*/ 73 w 73"/>
                      <a:gd name="T9" fmla="*/ 36 h 155"/>
                      <a:gd name="T10" fmla="*/ 73 w 73"/>
                      <a:gd name="T11" fmla="*/ 119 h 155"/>
                      <a:gd name="T12" fmla="*/ 37 w 73"/>
                      <a:gd name="T13" fmla="*/ 155 h 15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5">
                        <a:moveTo>
                          <a:pt x="37" y="155"/>
                        </a:moveTo>
                        <a:cubicBezTo>
                          <a:pt x="17" y="155"/>
                          <a:pt x="0" y="139"/>
                          <a:pt x="0" y="119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0" y="16"/>
                          <a:pt x="17" y="0"/>
                          <a:pt x="37" y="0"/>
                        </a:cubicBezTo>
                        <a:cubicBezTo>
                          <a:pt x="57" y="0"/>
                          <a:pt x="73" y="16"/>
                          <a:pt x="73" y="36"/>
                        </a:cubicBezTo>
                        <a:cubicBezTo>
                          <a:pt x="73" y="119"/>
                          <a:pt x="73" y="119"/>
                          <a:pt x="73" y="119"/>
                        </a:cubicBezTo>
                        <a:cubicBezTo>
                          <a:pt x="73" y="139"/>
                          <a:pt x="57" y="155"/>
                          <a:pt x="37" y="15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210" name="Freeform 53">
                    <a:extLst>
                      <a:ext uri="{FF2B5EF4-FFF2-40B4-BE49-F238E27FC236}">
                        <a16:creationId xmlns:a16="http://schemas.microsoft.com/office/drawing/2014/main" id="{6F6BFD02-4DCF-4DA1-BF09-C7C57315763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876926" y="4614863"/>
                    <a:ext cx="157163" cy="333375"/>
                  </a:xfrm>
                  <a:custGeom>
                    <a:avLst/>
                    <a:gdLst>
                      <a:gd name="T0" fmla="*/ 37 w 73"/>
                      <a:gd name="T1" fmla="*/ 155 h 155"/>
                      <a:gd name="T2" fmla="*/ 0 w 73"/>
                      <a:gd name="T3" fmla="*/ 119 h 155"/>
                      <a:gd name="T4" fmla="*/ 0 w 73"/>
                      <a:gd name="T5" fmla="*/ 36 h 155"/>
                      <a:gd name="T6" fmla="*/ 37 w 73"/>
                      <a:gd name="T7" fmla="*/ 0 h 155"/>
                      <a:gd name="T8" fmla="*/ 73 w 73"/>
                      <a:gd name="T9" fmla="*/ 36 h 155"/>
                      <a:gd name="T10" fmla="*/ 73 w 73"/>
                      <a:gd name="T11" fmla="*/ 119 h 155"/>
                      <a:gd name="T12" fmla="*/ 37 w 73"/>
                      <a:gd name="T13" fmla="*/ 155 h 15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5">
                        <a:moveTo>
                          <a:pt x="37" y="155"/>
                        </a:moveTo>
                        <a:cubicBezTo>
                          <a:pt x="16" y="155"/>
                          <a:pt x="0" y="139"/>
                          <a:pt x="0" y="119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0" y="16"/>
                          <a:pt x="16" y="0"/>
                          <a:pt x="37" y="0"/>
                        </a:cubicBezTo>
                        <a:cubicBezTo>
                          <a:pt x="57" y="0"/>
                          <a:pt x="73" y="16"/>
                          <a:pt x="73" y="36"/>
                        </a:cubicBezTo>
                        <a:cubicBezTo>
                          <a:pt x="73" y="119"/>
                          <a:pt x="73" y="119"/>
                          <a:pt x="73" y="119"/>
                        </a:cubicBezTo>
                        <a:cubicBezTo>
                          <a:pt x="73" y="139"/>
                          <a:pt x="57" y="155"/>
                          <a:pt x="37" y="15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211" name="Freeform 54">
                    <a:extLst>
                      <a:ext uri="{FF2B5EF4-FFF2-40B4-BE49-F238E27FC236}">
                        <a16:creationId xmlns:a16="http://schemas.microsoft.com/office/drawing/2014/main" id="{D25A0CFB-D2F1-4200-95ED-FBF4036E713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557838" y="4614863"/>
                    <a:ext cx="157163" cy="333375"/>
                  </a:xfrm>
                  <a:custGeom>
                    <a:avLst/>
                    <a:gdLst>
                      <a:gd name="T0" fmla="*/ 37 w 73"/>
                      <a:gd name="T1" fmla="*/ 155 h 155"/>
                      <a:gd name="T2" fmla="*/ 0 w 73"/>
                      <a:gd name="T3" fmla="*/ 119 h 155"/>
                      <a:gd name="T4" fmla="*/ 0 w 73"/>
                      <a:gd name="T5" fmla="*/ 36 h 155"/>
                      <a:gd name="T6" fmla="*/ 37 w 73"/>
                      <a:gd name="T7" fmla="*/ 0 h 155"/>
                      <a:gd name="T8" fmla="*/ 73 w 73"/>
                      <a:gd name="T9" fmla="*/ 36 h 155"/>
                      <a:gd name="T10" fmla="*/ 73 w 73"/>
                      <a:gd name="T11" fmla="*/ 119 h 155"/>
                      <a:gd name="T12" fmla="*/ 37 w 73"/>
                      <a:gd name="T13" fmla="*/ 155 h 15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5">
                        <a:moveTo>
                          <a:pt x="37" y="155"/>
                        </a:moveTo>
                        <a:cubicBezTo>
                          <a:pt x="16" y="155"/>
                          <a:pt x="0" y="139"/>
                          <a:pt x="0" y="119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0" y="16"/>
                          <a:pt x="16" y="0"/>
                          <a:pt x="37" y="0"/>
                        </a:cubicBezTo>
                        <a:cubicBezTo>
                          <a:pt x="57" y="0"/>
                          <a:pt x="73" y="16"/>
                          <a:pt x="73" y="36"/>
                        </a:cubicBezTo>
                        <a:cubicBezTo>
                          <a:pt x="73" y="119"/>
                          <a:pt x="73" y="119"/>
                          <a:pt x="73" y="119"/>
                        </a:cubicBezTo>
                        <a:cubicBezTo>
                          <a:pt x="73" y="139"/>
                          <a:pt x="57" y="155"/>
                          <a:pt x="37" y="15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</p:grpSp>
          </p:grpSp>
          <p:grpSp>
            <p:nvGrpSpPr>
              <p:cNvPr id="176" name="Group 175">
                <a:extLst>
                  <a:ext uri="{FF2B5EF4-FFF2-40B4-BE49-F238E27FC236}">
                    <a16:creationId xmlns:a16="http://schemas.microsoft.com/office/drawing/2014/main" id="{48097FE7-F549-4225-A964-9F312D988AFD}"/>
                  </a:ext>
                </a:extLst>
              </p:cNvPr>
              <p:cNvGrpSpPr/>
              <p:nvPr/>
            </p:nvGrpSpPr>
            <p:grpSpPr>
              <a:xfrm>
                <a:off x="2841459" y="2214850"/>
                <a:ext cx="937049" cy="1972500"/>
                <a:chOff x="6635751" y="2987676"/>
                <a:chExt cx="1330325" cy="2800350"/>
              </a:xfrm>
              <a:solidFill>
                <a:schemeClr val="tx1">
                  <a:lumMod val="50000"/>
                  <a:lumOff val="50000"/>
                </a:schemeClr>
              </a:solidFill>
            </p:grpSpPr>
            <p:sp>
              <p:nvSpPr>
                <p:cNvPr id="184" name="Rectangle 42">
                  <a:extLst>
                    <a:ext uri="{FF2B5EF4-FFF2-40B4-BE49-F238E27FC236}">
                      <a16:creationId xmlns:a16="http://schemas.microsoft.com/office/drawing/2014/main" id="{F48FA362-9D38-46E3-AD64-1E0AF620A2B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635751" y="2987676"/>
                  <a:ext cx="1330325" cy="2800350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grpSp>
              <p:nvGrpSpPr>
                <p:cNvPr id="185" name="Group 184">
                  <a:extLst>
                    <a:ext uri="{FF2B5EF4-FFF2-40B4-BE49-F238E27FC236}">
                      <a16:creationId xmlns:a16="http://schemas.microsoft.com/office/drawing/2014/main" id="{6B01AB29-6971-481A-9022-6C7BCE642B7B}"/>
                    </a:ext>
                  </a:extLst>
                </p:cNvPr>
                <p:cNvGrpSpPr/>
                <p:nvPr/>
              </p:nvGrpSpPr>
              <p:grpSpPr>
                <a:xfrm>
                  <a:off x="6905626" y="3244851"/>
                  <a:ext cx="792162" cy="2325688"/>
                  <a:chOff x="6905626" y="3244851"/>
                  <a:chExt cx="792162" cy="2325688"/>
                </a:xfrm>
                <a:grpFill/>
              </p:grpSpPr>
              <p:sp>
                <p:nvSpPr>
                  <p:cNvPr id="186" name="Freeform 56">
                    <a:extLst>
                      <a:ext uri="{FF2B5EF4-FFF2-40B4-BE49-F238E27FC236}">
                        <a16:creationId xmlns:a16="http://schemas.microsoft.com/office/drawing/2014/main" id="{CCF1FAD8-872F-4153-9758-AC7E04B1AA5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905626" y="4241801"/>
                    <a:ext cx="157163" cy="331788"/>
                  </a:xfrm>
                  <a:custGeom>
                    <a:avLst/>
                    <a:gdLst>
                      <a:gd name="T0" fmla="*/ 36 w 73"/>
                      <a:gd name="T1" fmla="*/ 155 h 155"/>
                      <a:gd name="T2" fmla="*/ 0 w 73"/>
                      <a:gd name="T3" fmla="*/ 119 h 155"/>
                      <a:gd name="T4" fmla="*/ 0 w 73"/>
                      <a:gd name="T5" fmla="*/ 36 h 155"/>
                      <a:gd name="T6" fmla="*/ 36 w 73"/>
                      <a:gd name="T7" fmla="*/ 0 h 155"/>
                      <a:gd name="T8" fmla="*/ 73 w 73"/>
                      <a:gd name="T9" fmla="*/ 36 h 155"/>
                      <a:gd name="T10" fmla="*/ 73 w 73"/>
                      <a:gd name="T11" fmla="*/ 119 h 155"/>
                      <a:gd name="T12" fmla="*/ 36 w 73"/>
                      <a:gd name="T13" fmla="*/ 155 h 15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5">
                        <a:moveTo>
                          <a:pt x="36" y="155"/>
                        </a:moveTo>
                        <a:cubicBezTo>
                          <a:pt x="16" y="155"/>
                          <a:pt x="0" y="139"/>
                          <a:pt x="0" y="119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0" y="16"/>
                          <a:pt x="16" y="0"/>
                          <a:pt x="36" y="0"/>
                        </a:cubicBezTo>
                        <a:cubicBezTo>
                          <a:pt x="56" y="0"/>
                          <a:pt x="73" y="16"/>
                          <a:pt x="73" y="36"/>
                        </a:cubicBezTo>
                        <a:cubicBezTo>
                          <a:pt x="73" y="119"/>
                          <a:pt x="73" y="119"/>
                          <a:pt x="73" y="119"/>
                        </a:cubicBezTo>
                        <a:cubicBezTo>
                          <a:pt x="73" y="139"/>
                          <a:pt x="56" y="155"/>
                          <a:pt x="36" y="15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87" name="Freeform 57">
                    <a:extLst>
                      <a:ext uri="{FF2B5EF4-FFF2-40B4-BE49-F238E27FC236}">
                        <a16:creationId xmlns:a16="http://schemas.microsoft.com/office/drawing/2014/main" id="{F693F4A6-EFB7-4EAA-9266-46887539B5D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542213" y="4241801"/>
                    <a:ext cx="155575" cy="331788"/>
                  </a:xfrm>
                  <a:custGeom>
                    <a:avLst/>
                    <a:gdLst>
                      <a:gd name="T0" fmla="*/ 36 w 72"/>
                      <a:gd name="T1" fmla="*/ 155 h 155"/>
                      <a:gd name="T2" fmla="*/ 0 w 72"/>
                      <a:gd name="T3" fmla="*/ 119 h 155"/>
                      <a:gd name="T4" fmla="*/ 0 w 72"/>
                      <a:gd name="T5" fmla="*/ 36 h 155"/>
                      <a:gd name="T6" fmla="*/ 36 w 72"/>
                      <a:gd name="T7" fmla="*/ 0 h 155"/>
                      <a:gd name="T8" fmla="*/ 72 w 72"/>
                      <a:gd name="T9" fmla="*/ 36 h 155"/>
                      <a:gd name="T10" fmla="*/ 72 w 72"/>
                      <a:gd name="T11" fmla="*/ 119 h 155"/>
                      <a:gd name="T12" fmla="*/ 36 w 72"/>
                      <a:gd name="T13" fmla="*/ 155 h 15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2" h="155">
                        <a:moveTo>
                          <a:pt x="36" y="155"/>
                        </a:moveTo>
                        <a:cubicBezTo>
                          <a:pt x="16" y="155"/>
                          <a:pt x="0" y="139"/>
                          <a:pt x="0" y="119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0" y="16"/>
                          <a:pt x="16" y="0"/>
                          <a:pt x="36" y="0"/>
                        </a:cubicBezTo>
                        <a:cubicBezTo>
                          <a:pt x="56" y="0"/>
                          <a:pt x="72" y="16"/>
                          <a:pt x="72" y="36"/>
                        </a:cubicBezTo>
                        <a:cubicBezTo>
                          <a:pt x="72" y="119"/>
                          <a:pt x="72" y="119"/>
                          <a:pt x="72" y="119"/>
                        </a:cubicBezTo>
                        <a:cubicBezTo>
                          <a:pt x="72" y="139"/>
                          <a:pt x="56" y="155"/>
                          <a:pt x="36" y="15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88" name="Freeform 58">
                    <a:extLst>
                      <a:ext uri="{FF2B5EF4-FFF2-40B4-BE49-F238E27FC236}">
                        <a16:creationId xmlns:a16="http://schemas.microsoft.com/office/drawing/2014/main" id="{A78AE1E3-FDAD-49A7-B3F6-B52016AFA27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224713" y="4241801"/>
                    <a:ext cx="153988" cy="331788"/>
                  </a:xfrm>
                  <a:custGeom>
                    <a:avLst/>
                    <a:gdLst>
                      <a:gd name="T0" fmla="*/ 36 w 72"/>
                      <a:gd name="T1" fmla="*/ 155 h 155"/>
                      <a:gd name="T2" fmla="*/ 0 w 72"/>
                      <a:gd name="T3" fmla="*/ 119 h 155"/>
                      <a:gd name="T4" fmla="*/ 0 w 72"/>
                      <a:gd name="T5" fmla="*/ 36 h 155"/>
                      <a:gd name="T6" fmla="*/ 36 w 72"/>
                      <a:gd name="T7" fmla="*/ 0 h 155"/>
                      <a:gd name="T8" fmla="*/ 72 w 72"/>
                      <a:gd name="T9" fmla="*/ 36 h 155"/>
                      <a:gd name="T10" fmla="*/ 72 w 72"/>
                      <a:gd name="T11" fmla="*/ 119 h 155"/>
                      <a:gd name="T12" fmla="*/ 36 w 72"/>
                      <a:gd name="T13" fmla="*/ 155 h 15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2" h="155">
                        <a:moveTo>
                          <a:pt x="36" y="155"/>
                        </a:moveTo>
                        <a:cubicBezTo>
                          <a:pt x="16" y="155"/>
                          <a:pt x="0" y="139"/>
                          <a:pt x="0" y="119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0" y="16"/>
                          <a:pt x="16" y="0"/>
                          <a:pt x="36" y="0"/>
                        </a:cubicBezTo>
                        <a:cubicBezTo>
                          <a:pt x="56" y="0"/>
                          <a:pt x="72" y="16"/>
                          <a:pt x="72" y="36"/>
                        </a:cubicBezTo>
                        <a:cubicBezTo>
                          <a:pt x="72" y="119"/>
                          <a:pt x="72" y="119"/>
                          <a:pt x="72" y="119"/>
                        </a:cubicBezTo>
                        <a:cubicBezTo>
                          <a:pt x="72" y="139"/>
                          <a:pt x="56" y="155"/>
                          <a:pt x="36" y="15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89" name="Freeform 59">
                    <a:extLst>
                      <a:ext uri="{FF2B5EF4-FFF2-40B4-BE49-F238E27FC236}">
                        <a16:creationId xmlns:a16="http://schemas.microsoft.com/office/drawing/2014/main" id="{C7EF4C9D-7300-443C-B95B-F8DD8A81898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905626" y="3244851"/>
                    <a:ext cx="157163" cy="334963"/>
                  </a:xfrm>
                  <a:custGeom>
                    <a:avLst/>
                    <a:gdLst>
                      <a:gd name="T0" fmla="*/ 36 w 73"/>
                      <a:gd name="T1" fmla="*/ 156 h 156"/>
                      <a:gd name="T2" fmla="*/ 0 w 73"/>
                      <a:gd name="T3" fmla="*/ 120 h 156"/>
                      <a:gd name="T4" fmla="*/ 0 w 73"/>
                      <a:gd name="T5" fmla="*/ 37 h 156"/>
                      <a:gd name="T6" fmla="*/ 36 w 73"/>
                      <a:gd name="T7" fmla="*/ 0 h 156"/>
                      <a:gd name="T8" fmla="*/ 73 w 73"/>
                      <a:gd name="T9" fmla="*/ 37 h 156"/>
                      <a:gd name="T10" fmla="*/ 73 w 73"/>
                      <a:gd name="T11" fmla="*/ 120 h 156"/>
                      <a:gd name="T12" fmla="*/ 36 w 73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6">
                        <a:moveTo>
                          <a:pt x="36" y="156"/>
                        </a:moveTo>
                        <a:cubicBezTo>
                          <a:pt x="16" y="156"/>
                          <a:pt x="0" y="140"/>
                          <a:pt x="0" y="120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7"/>
                          <a:pt x="16" y="0"/>
                          <a:pt x="36" y="0"/>
                        </a:cubicBezTo>
                        <a:cubicBezTo>
                          <a:pt x="56" y="0"/>
                          <a:pt x="73" y="17"/>
                          <a:pt x="73" y="37"/>
                        </a:cubicBezTo>
                        <a:cubicBezTo>
                          <a:pt x="73" y="120"/>
                          <a:pt x="73" y="120"/>
                          <a:pt x="73" y="120"/>
                        </a:cubicBezTo>
                        <a:cubicBezTo>
                          <a:pt x="73" y="140"/>
                          <a:pt x="56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90" name="Freeform 60">
                    <a:extLst>
                      <a:ext uri="{FF2B5EF4-FFF2-40B4-BE49-F238E27FC236}">
                        <a16:creationId xmlns:a16="http://schemas.microsoft.com/office/drawing/2014/main" id="{93AA8665-14A0-4620-953D-47214FE6D7B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542213" y="3244851"/>
                    <a:ext cx="155575" cy="334963"/>
                  </a:xfrm>
                  <a:custGeom>
                    <a:avLst/>
                    <a:gdLst>
                      <a:gd name="T0" fmla="*/ 36 w 72"/>
                      <a:gd name="T1" fmla="*/ 156 h 156"/>
                      <a:gd name="T2" fmla="*/ 0 w 72"/>
                      <a:gd name="T3" fmla="*/ 120 h 156"/>
                      <a:gd name="T4" fmla="*/ 0 w 72"/>
                      <a:gd name="T5" fmla="*/ 37 h 156"/>
                      <a:gd name="T6" fmla="*/ 36 w 72"/>
                      <a:gd name="T7" fmla="*/ 0 h 156"/>
                      <a:gd name="T8" fmla="*/ 72 w 72"/>
                      <a:gd name="T9" fmla="*/ 37 h 156"/>
                      <a:gd name="T10" fmla="*/ 72 w 72"/>
                      <a:gd name="T11" fmla="*/ 120 h 156"/>
                      <a:gd name="T12" fmla="*/ 36 w 72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2" h="156">
                        <a:moveTo>
                          <a:pt x="36" y="156"/>
                        </a:moveTo>
                        <a:cubicBezTo>
                          <a:pt x="16" y="156"/>
                          <a:pt x="0" y="140"/>
                          <a:pt x="0" y="120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7"/>
                          <a:pt x="16" y="0"/>
                          <a:pt x="36" y="0"/>
                        </a:cubicBezTo>
                        <a:cubicBezTo>
                          <a:pt x="56" y="0"/>
                          <a:pt x="72" y="17"/>
                          <a:pt x="72" y="37"/>
                        </a:cubicBezTo>
                        <a:cubicBezTo>
                          <a:pt x="72" y="120"/>
                          <a:pt x="72" y="120"/>
                          <a:pt x="72" y="120"/>
                        </a:cubicBezTo>
                        <a:cubicBezTo>
                          <a:pt x="72" y="140"/>
                          <a:pt x="56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91" name="Freeform 61">
                    <a:extLst>
                      <a:ext uri="{FF2B5EF4-FFF2-40B4-BE49-F238E27FC236}">
                        <a16:creationId xmlns:a16="http://schemas.microsoft.com/office/drawing/2014/main" id="{D15DB918-02A4-47A6-8560-66339923B65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224713" y="3244851"/>
                    <a:ext cx="153988" cy="334963"/>
                  </a:xfrm>
                  <a:custGeom>
                    <a:avLst/>
                    <a:gdLst>
                      <a:gd name="T0" fmla="*/ 36 w 72"/>
                      <a:gd name="T1" fmla="*/ 156 h 156"/>
                      <a:gd name="T2" fmla="*/ 0 w 72"/>
                      <a:gd name="T3" fmla="*/ 120 h 156"/>
                      <a:gd name="T4" fmla="*/ 0 w 72"/>
                      <a:gd name="T5" fmla="*/ 37 h 156"/>
                      <a:gd name="T6" fmla="*/ 36 w 72"/>
                      <a:gd name="T7" fmla="*/ 0 h 156"/>
                      <a:gd name="T8" fmla="*/ 72 w 72"/>
                      <a:gd name="T9" fmla="*/ 37 h 156"/>
                      <a:gd name="T10" fmla="*/ 72 w 72"/>
                      <a:gd name="T11" fmla="*/ 120 h 156"/>
                      <a:gd name="T12" fmla="*/ 36 w 72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2" h="156">
                        <a:moveTo>
                          <a:pt x="36" y="156"/>
                        </a:moveTo>
                        <a:cubicBezTo>
                          <a:pt x="16" y="156"/>
                          <a:pt x="0" y="140"/>
                          <a:pt x="0" y="120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7"/>
                          <a:pt x="16" y="0"/>
                          <a:pt x="36" y="0"/>
                        </a:cubicBezTo>
                        <a:cubicBezTo>
                          <a:pt x="56" y="0"/>
                          <a:pt x="72" y="17"/>
                          <a:pt x="72" y="37"/>
                        </a:cubicBezTo>
                        <a:cubicBezTo>
                          <a:pt x="72" y="120"/>
                          <a:pt x="72" y="120"/>
                          <a:pt x="72" y="120"/>
                        </a:cubicBezTo>
                        <a:cubicBezTo>
                          <a:pt x="72" y="140"/>
                          <a:pt x="56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92" name="Freeform 62">
                    <a:extLst>
                      <a:ext uri="{FF2B5EF4-FFF2-40B4-BE49-F238E27FC236}">
                        <a16:creationId xmlns:a16="http://schemas.microsoft.com/office/drawing/2014/main" id="{066108AD-7103-4C63-84A6-0B713A4D1C9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905626" y="3743326"/>
                    <a:ext cx="157163" cy="334963"/>
                  </a:xfrm>
                  <a:custGeom>
                    <a:avLst/>
                    <a:gdLst>
                      <a:gd name="T0" fmla="*/ 36 w 73"/>
                      <a:gd name="T1" fmla="*/ 156 h 156"/>
                      <a:gd name="T2" fmla="*/ 0 w 73"/>
                      <a:gd name="T3" fmla="*/ 119 h 156"/>
                      <a:gd name="T4" fmla="*/ 0 w 73"/>
                      <a:gd name="T5" fmla="*/ 37 h 156"/>
                      <a:gd name="T6" fmla="*/ 36 w 73"/>
                      <a:gd name="T7" fmla="*/ 0 h 156"/>
                      <a:gd name="T8" fmla="*/ 73 w 73"/>
                      <a:gd name="T9" fmla="*/ 37 h 156"/>
                      <a:gd name="T10" fmla="*/ 73 w 73"/>
                      <a:gd name="T11" fmla="*/ 119 h 156"/>
                      <a:gd name="T12" fmla="*/ 36 w 73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6">
                        <a:moveTo>
                          <a:pt x="36" y="156"/>
                        </a:moveTo>
                        <a:cubicBezTo>
                          <a:pt x="16" y="156"/>
                          <a:pt x="0" y="139"/>
                          <a:pt x="0" y="119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6"/>
                          <a:pt x="16" y="0"/>
                          <a:pt x="36" y="0"/>
                        </a:cubicBezTo>
                        <a:cubicBezTo>
                          <a:pt x="56" y="0"/>
                          <a:pt x="73" y="16"/>
                          <a:pt x="73" y="37"/>
                        </a:cubicBezTo>
                        <a:cubicBezTo>
                          <a:pt x="73" y="119"/>
                          <a:pt x="73" y="119"/>
                          <a:pt x="73" y="119"/>
                        </a:cubicBezTo>
                        <a:cubicBezTo>
                          <a:pt x="73" y="139"/>
                          <a:pt x="56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93" name="Freeform 63">
                    <a:extLst>
                      <a:ext uri="{FF2B5EF4-FFF2-40B4-BE49-F238E27FC236}">
                        <a16:creationId xmlns:a16="http://schemas.microsoft.com/office/drawing/2014/main" id="{D0C0EFE2-4AD7-4B89-A86F-4D5105F6633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542213" y="3743326"/>
                    <a:ext cx="155575" cy="334963"/>
                  </a:xfrm>
                  <a:custGeom>
                    <a:avLst/>
                    <a:gdLst>
                      <a:gd name="T0" fmla="*/ 36 w 72"/>
                      <a:gd name="T1" fmla="*/ 156 h 156"/>
                      <a:gd name="T2" fmla="*/ 0 w 72"/>
                      <a:gd name="T3" fmla="*/ 119 h 156"/>
                      <a:gd name="T4" fmla="*/ 0 w 72"/>
                      <a:gd name="T5" fmla="*/ 37 h 156"/>
                      <a:gd name="T6" fmla="*/ 36 w 72"/>
                      <a:gd name="T7" fmla="*/ 0 h 156"/>
                      <a:gd name="T8" fmla="*/ 72 w 72"/>
                      <a:gd name="T9" fmla="*/ 37 h 156"/>
                      <a:gd name="T10" fmla="*/ 72 w 72"/>
                      <a:gd name="T11" fmla="*/ 119 h 156"/>
                      <a:gd name="T12" fmla="*/ 36 w 72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2" h="156">
                        <a:moveTo>
                          <a:pt x="36" y="156"/>
                        </a:moveTo>
                        <a:cubicBezTo>
                          <a:pt x="16" y="156"/>
                          <a:pt x="0" y="139"/>
                          <a:pt x="0" y="119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6"/>
                          <a:pt x="16" y="0"/>
                          <a:pt x="36" y="0"/>
                        </a:cubicBezTo>
                        <a:cubicBezTo>
                          <a:pt x="56" y="0"/>
                          <a:pt x="72" y="16"/>
                          <a:pt x="72" y="37"/>
                        </a:cubicBezTo>
                        <a:cubicBezTo>
                          <a:pt x="72" y="119"/>
                          <a:pt x="72" y="119"/>
                          <a:pt x="72" y="119"/>
                        </a:cubicBezTo>
                        <a:cubicBezTo>
                          <a:pt x="72" y="139"/>
                          <a:pt x="56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94" name="Freeform 64">
                    <a:extLst>
                      <a:ext uri="{FF2B5EF4-FFF2-40B4-BE49-F238E27FC236}">
                        <a16:creationId xmlns:a16="http://schemas.microsoft.com/office/drawing/2014/main" id="{E7EBC470-4EBC-4804-B132-14CF0255D16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224713" y="3743326"/>
                    <a:ext cx="153988" cy="334963"/>
                  </a:xfrm>
                  <a:custGeom>
                    <a:avLst/>
                    <a:gdLst>
                      <a:gd name="T0" fmla="*/ 36 w 72"/>
                      <a:gd name="T1" fmla="*/ 156 h 156"/>
                      <a:gd name="T2" fmla="*/ 0 w 72"/>
                      <a:gd name="T3" fmla="*/ 119 h 156"/>
                      <a:gd name="T4" fmla="*/ 0 w 72"/>
                      <a:gd name="T5" fmla="*/ 37 h 156"/>
                      <a:gd name="T6" fmla="*/ 36 w 72"/>
                      <a:gd name="T7" fmla="*/ 0 h 156"/>
                      <a:gd name="T8" fmla="*/ 72 w 72"/>
                      <a:gd name="T9" fmla="*/ 37 h 156"/>
                      <a:gd name="T10" fmla="*/ 72 w 72"/>
                      <a:gd name="T11" fmla="*/ 119 h 156"/>
                      <a:gd name="T12" fmla="*/ 36 w 72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2" h="156">
                        <a:moveTo>
                          <a:pt x="36" y="156"/>
                        </a:moveTo>
                        <a:cubicBezTo>
                          <a:pt x="16" y="156"/>
                          <a:pt x="0" y="139"/>
                          <a:pt x="0" y="119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6"/>
                          <a:pt x="16" y="0"/>
                          <a:pt x="36" y="0"/>
                        </a:cubicBezTo>
                        <a:cubicBezTo>
                          <a:pt x="56" y="0"/>
                          <a:pt x="72" y="16"/>
                          <a:pt x="72" y="37"/>
                        </a:cubicBezTo>
                        <a:cubicBezTo>
                          <a:pt x="72" y="119"/>
                          <a:pt x="72" y="119"/>
                          <a:pt x="72" y="119"/>
                        </a:cubicBezTo>
                        <a:cubicBezTo>
                          <a:pt x="72" y="139"/>
                          <a:pt x="56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95" name="Freeform 65">
                    <a:extLst>
                      <a:ext uri="{FF2B5EF4-FFF2-40B4-BE49-F238E27FC236}">
                        <a16:creationId xmlns:a16="http://schemas.microsoft.com/office/drawing/2014/main" id="{9468FD93-A830-4C18-86B7-1CDDA4950AD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905626" y="5235576"/>
                    <a:ext cx="157163" cy="334963"/>
                  </a:xfrm>
                  <a:custGeom>
                    <a:avLst/>
                    <a:gdLst>
                      <a:gd name="T0" fmla="*/ 36 w 73"/>
                      <a:gd name="T1" fmla="*/ 156 h 156"/>
                      <a:gd name="T2" fmla="*/ 0 w 73"/>
                      <a:gd name="T3" fmla="*/ 119 h 156"/>
                      <a:gd name="T4" fmla="*/ 0 w 73"/>
                      <a:gd name="T5" fmla="*/ 37 h 156"/>
                      <a:gd name="T6" fmla="*/ 36 w 73"/>
                      <a:gd name="T7" fmla="*/ 0 h 156"/>
                      <a:gd name="T8" fmla="*/ 73 w 73"/>
                      <a:gd name="T9" fmla="*/ 37 h 156"/>
                      <a:gd name="T10" fmla="*/ 73 w 73"/>
                      <a:gd name="T11" fmla="*/ 119 h 156"/>
                      <a:gd name="T12" fmla="*/ 36 w 73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6">
                        <a:moveTo>
                          <a:pt x="36" y="156"/>
                        </a:moveTo>
                        <a:cubicBezTo>
                          <a:pt x="16" y="156"/>
                          <a:pt x="0" y="139"/>
                          <a:pt x="0" y="119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6"/>
                          <a:pt x="16" y="0"/>
                          <a:pt x="36" y="0"/>
                        </a:cubicBezTo>
                        <a:cubicBezTo>
                          <a:pt x="56" y="0"/>
                          <a:pt x="73" y="16"/>
                          <a:pt x="73" y="37"/>
                        </a:cubicBezTo>
                        <a:cubicBezTo>
                          <a:pt x="73" y="119"/>
                          <a:pt x="73" y="119"/>
                          <a:pt x="73" y="119"/>
                        </a:cubicBezTo>
                        <a:cubicBezTo>
                          <a:pt x="73" y="139"/>
                          <a:pt x="56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96" name="Freeform 66">
                    <a:extLst>
                      <a:ext uri="{FF2B5EF4-FFF2-40B4-BE49-F238E27FC236}">
                        <a16:creationId xmlns:a16="http://schemas.microsoft.com/office/drawing/2014/main" id="{9A8D9D0D-3F97-4B21-A116-CC3A5B02C73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542213" y="5235576"/>
                    <a:ext cx="155575" cy="334963"/>
                  </a:xfrm>
                  <a:custGeom>
                    <a:avLst/>
                    <a:gdLst>
                      <a:gd name="T0" fmla="*/ 36 w 72"/>
                      <a:gd name="T1" fmla="*/ 156 h 156"/>
                      <a:gd name="T2" fmla="*/ 0 w 72"/>
                      <a:gd name="T3" fmla="*/ 119 h 156"/>
                      <a:gd name="T4" fmla="*/ 0 w 72"/>
                      <a:gd name="T5" fmla="*/ 37 h 156"/>
                      <a:gd name="T6" fmla="*/ 36 w 72"/>
                      <a:gd name="T7" fmla="*/ 0 h 156"/>
                      <a:gd name="T8" fmla="*/ 72 w 72"/>
                      <a:gd name="T9" fmla="*/ 37 h 156"/>
                      <a:gd name="T10" fmla="*/ 72 w 72"/>
                      <a:gd name="T11" fmla="*/ 119 h 156"/>
                      <a:gd name="T12" fmla="*/ 36 w 72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2" h="156">
                        <a:moveTo>
                          <a:pt x="36" y="156"/>
                        </a:moveTo>
                        <a:cubicBezTo>
                          <a:pt x="16" y="156"/>
                          <a:pt x="0" y="139"/>
                          <a:pt x="0" y="119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6"/>
                          <a:pt x="16" y="0"/>
                          <a:pt x="36" y="0"/>
                        </a:cubicBezTo>
                        <a:cubicBezTo>
                          <a:pt x="56" y="0"/>
                          <a:pt x="72" y="16"/>
                          <a:pt x="72" y="37"/>
                        </a:cubicBezTo>
                        <a:cubicBezTo>
                          <a:pt x="72" y="119"/>
                          <a:pt x="72" y="119"/>
                          <a:pt x="72" y="119"/>
                        </a:cubicBezTo>
                        <a:cubicBezTo>
                          <a:pt x="72" y="139"/>
                          <a:pt x="56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97" name="Freeform 67">
                    <a:extLst>
                      <a:ext uri="{FF2B5EF4-FFF2-40B4-BE49-F238E27FC236}">
                        <a16:creationId xmlns:a16="http://schemas.microsoft.com/office/drawing/2014/main" id="{4B681FFF-4E25-4310-99C0-E7C5DC104E3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224713" y="5235576"/>
                    <a:ext cx="153988" cy="334963"/>
                  </a:xfrm>
                  <a:custGeom>
                    <a:avLst/>
                    <a:gdLst>
                      <a:gd name="T0" fmla="*/ 36 w 72"/>
                      <a:gd name="T1" fmla="*/ 156 h 156"/>
                      <a:gd name="T2" fmla="*/ 0 w 72"/>
                      <a:gd name="T3" fmla="*/ 119 h 156"/>
                      <a:gd name="T4" fmla="*/ 0 w 72"/>
                      <a:gd name="T5" fmla="*/ 37 h 156"/>
                      <a:gd name="T6" fmla="*/ 36 w 72"/>
                      <a:gd name="T7" fmla="*/ 0 h 156"/>
                      <a:gd name="T8" fmla="*/ 72 w 72"/>
                      <a:gd name="T9" fmla="*/ 37 h 156"/>
                      <a:gd name="T10" fmla="*/ 72 w 72"/>
                      <a:gd name="T11" fmla="*/ 119 h 156"/>
                      <a:gd name="T12" fmla="*/ 36 w 72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2" h="156">
                        <a:moveTo>
                          <a:pt x="36" y="156"/>
                        </a:moveTo>
                        <a:cubicBezTo>
                          <a:pt x="16" y="156"/>
                          <a:pt x="0" y="139"/>
                          <a:pt x="0" y="119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6"/>
                          <a:pt x="16" y="0"/>
                          <a:pt x="36" y="0"/>
                        </a:cubicBezTo>
                        <a:cubicBezTo>
                          <a:pt x="56" y="0"/>
                          <a:pt x="72" y="16"/>
                          <a:pt x="72" y="37"/>
                        </a:cubicBezTo>
                        <a:cubicBezTo>
                          <a:pt x="72" y="119"/>
                          <a:pt x="72" y="119"/>
                          <a:pt x="72" y="119"/>
                        </a:cubicBezTo>
                        <a:cubicBezTo>
                          <a:pt x="72" y="139"/>
                          <a:pt x="56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98" name="Freeform 68">
                    <a:extLst>
                      <a:ext uri="{FF2B5EF4-FFF2-40B4-BE49-F238E27FC236}">
                        <a16:creationId xmlns:a16="http://schemas.microsoft.com/office/drawing/2014/main" id="{9E40129E-DAC6-4A74-A348-C813A3E52E3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905626" y="4737101"/>
                    <a:ext cx="157163" cy="334963"/>
                  </a:xfrm>
                  <a:custGeom>
                    <a:avLst/>
                    <a:gdLst>
                      <a:gd name="T0" fmla="*/ 36 w 73"/>
                      <a:gd name="T1" fmla="*/ 156 h 156"/>
                      <a:gd name="T2" fmla="*/ 0 w 73"/>
                      <a:gd name="T3" fmla="*/ 120 h 156"/>
                      <a:gd name="T4" fmla="*/ 0 w 73"/>
                      <a:gd name="T5" fmla="*/ 37 h 156"/>
                      <a:gd name="T6" fmla="*/ 36 w 73"/>
                      <a:gd name="T7" fmla="*/ 0 h 156"/>
                      <a:gd name="T8" fmla="*/ 73 w 73"/>
                      <a:gd name="T9" fmla="*/ 37 h 156"/>
                      <a:gd name="T10" fmla="*/ 73 w 73"/>
                      <a:gd name="T11" fmla="*/ 120 h 156"/>
                      <a:gd name="T12" fmla="*/ 36 w 73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6">
                        <a:moveTo>
                          <a:pt x="36" y="156"/>
                        </a:moveTo>
                        <a:cubicBezTo>
                          <a:pt x="16" y="156"/>
                          <a:pt x="0" y="140"/>
                          <a:pt x="0" y="120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7"/>
                          <a:pt x="16" y="0"/>
                          <a:pt x="36" y="0"/>
                        </a:cubicBezTo>
                        <a:cubicBezTo>
                          <a:pt x="56" y="0"/>
                          <a:pt x="73" y="17"/>
                          <a:pt x="73" y="37"/>
                        </a:cubicBezTo>
                        <a:cubicBezTo>
                          <a:pt x="73" y="120"/>
                          <a:pt x="73" y="120"/>
                          <a:pt x="73" y="120"/>
                        </a:cubicBezTo>
                        <a:cubicBezTo>
                          <a:pt x="73" y="140"/>
                          <a:pt x="56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99" name="Freeform 69">
                    <a:extLst>
                      <a:ext uri="{FF2B5EF4-FFF2-40B4-BE49-F238E27FC236}">
                        <a16:creationId xmlns:a16="http://schemas.microsoft.com/office/drawing/2014/main" id="{060537A1-8C8C-40FE-8CD8-6B5D3E1E0AF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542213" y="4737101"/>
                    <a:ext cx="155575" cy="334963"/>
                  </a:xfrm>
                  <a:custGeom>
                    <a:avLst/>
                    <a:gdLst>
                      <a:gd name="T0" fmla="*/ 36 w 72"/>
                      <a:gd name="T1" fmla="*/ 156 h 156"/>
                      <a:gd name="T2" fmla="*/ 0 w 72"/>
                      <a:gd name="T3" fmla="*/ 120 h 156"/>
                      <a:gd name="T4" fmla="*/ 0 w 72"/>
                      <a:gd name="T5" fmla="*/ 37 h 156"/>
                      <a:gd name="T6" fmla="*/ 36 w 72"/>
                      <a:gd name="T7" fmla="*/ 0 h 156"/>
                      <a:gd name="T8" fmla="*/ 72 w 72"/>
                      <a:gd name="T9" fmla="*/ 37 h 156"/>
                      <a:gd name="T10" fmla="*/ 72 w 72"/>
                      <a:gd name="T11" fmla="*/ 120 h 156"/>
                      <a:gd name="T12" fmla="*/ 36 w 72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2" h="156">
                        <a:moveTo>
                          <a:pt x="36" y="156"/>
                        </a:moveTo>
                        <a:cubicBezTo>
                          <a:pt x="16" y="156"/>
                          <a:pt x="0" y="140"/>
                          <a:pt x="0" y="120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7"/>
                          <a:pt x="16" y="0"/>
                          <a:pt x="36" y="0"/>
                        </a:cubicBezTo>
                        <a:cubicBezTo>
                          <a:pt x="56" y="0"/>
                          <a:pt x="72" y="17"/>
                          <a:pt x="72" y="37"/>
                        </a:cubicBezTo>
                        <a:cubicBezTo>
                          <a:pt x="72" y="120"/>
                          <a:pt x="72" y="120"/>
                          <a:pt x="72" y="120"/>
                        </a:cubicBezTo>
                        <a:cubicBezTo>
                          <a:pt x="72" y="140"/>
                          <a:pt x="56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200" name="Freeform 70">
                    <a:extLst>
                      <a:ext uri="{FF2B5EF4-FFF2-40B4-BE49-F238E27FC236}">
                        <a16:creationId xmlns:a16="http://schemas.microsoft.com/office/drawing/2014/main" id="{7EEC9D3A-EF9A-4BDA-8347-DD9F541418E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224713" y="4737101"/>
                    <a:ext cx="153988" cy="334963"/>
                  </a:xfrm>
                  <a:custGeom>
                    <a:avLst/>
                    <a:gdLst>
                      <a:gd name="T0" fmla="*/ 36 w 72"/>
                      <a:gd name="T1" fmla="*/ 156 h 156"/>
                      <a:gd name="T2" fmla="*/ 0 w 72"/>
                      <a:gd name="T3" fmla="*/ 120 h 156"/>
                      <a:gd name="T4" fmla="*/ 0 w 72"/>
                      <a:gd name="T5" fmla="*/ 37 h 156"/>
                      <a:gd name="T6" fmla="*/ 36 w 72"/>
                      <a:gd name="T7" fmla="*/ 0 h 156"/>
                      <a:gd name="T8" fmla="*/ 72 w 72"/>
                      <a:gd name="T9" fmla="*/ 37 h 156"/>
                      <a:gd name="T10" fmla="*/ 72 w 72"/>
                      <a:gd name="T11" fmla="*/ 120 h 156"/>
                      <a:gd name="T12" fmla="*/ 36 w 72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2" h="156">
                        <a:moveTo>
                          <a:pt x="36" y="156"/>
                        </a:moveTo>
                        <a:cubicBezTo>
                          <a:pt x="16" y="156"/>
                          <a:pt x="0" y="140"/>
                          <a:pt x="0" y="120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7"/>
                          <a:pt x="16" y="0"/>
                          <a:pt x="36" y="0"/>
                        </a:cubicBezTo>
                        <a:cubicBezTo>
                          <a:pt x="56" y="0"/>
                          <a:pt x="72" y="17"/>
                          <a:pt x="72" y="37"/>
                        </a:cubicBezTo>
                        <a:cubicBezTo>
                          <a:pt x="72" y="120"/>
                          <a:pt x="72" y="120"/>
                          <a:pt x="72" y="120"/>
                        </a:cubicBezTo>
                        <a:cubicBezTo>
                          <a:pt x="72" y="140"/>
                          <a:pt x="56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</p:grpSp>
          </p:grpSp>
          <p:grpSp>
            <p:nvGrpSpPr>
              <p:cNvPr id="177" name="Group 176">
                <a:extLst>
                  <a:ext uri="{FF2B5EF4-FFF2-40B4-BE49-F238E27FC236}">
                    <a16:creationId xmlns:a16="http://schemas.microsoft.com/office/drawing/2014/main" id="{50E4D024-6C74-4DF9-8009-CFDA3528271E}"/>
                  </a:ext>
                </a:extLst>
              </p:cNvPr>
              <p:cNvGrpSpPr/>
              <p:nvPr/>
            </p:nvGrpSpPr>
            <p:grpSpPr>
              <a:xfrm>
                <a:off x="4033457" y="2815322"/>
                <a:ext cx="981777" cy="1372028"/>
                <a:chOff x="8328026" y="3840163"/>
                <a:chExt cx="1393825" cy="1947863"/>
              </a:xfrm>
              <a:solidFill>
                <a:schemeClr val="bg1">
                  <a:lumMod val="50000"/>
                </a:schemeClr>
              </a:solidFill>
            </p:grpSpPr>
            <p:sp>
              <p:nvSpPr>
                <p:cNvPr id="178" name="Rectangle 41">
                  <a:extLst>
                    <a:ext uri="{FF2B5EF4-FFF2-40B4-BE49-F238E27FC236}">
                      <a16:creationId xmlns:a16="http://schemas.microsoft.com/office/drawing/2014/main" id="{9DFD3419-E8BB-4050-A4B2-0E82F0BB559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328026" y="3840163"/>
                  <a:ext cx="1393825" cy="1947863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grpSp>
              <p:nvGrpSpPr>
                <p:cNvPr id="179" name="Group 178">
                  <a:extLst>
                    <a:ext uri="{FF2B5EF4-FFF2-40B4-BE49-F238E27FC236}">
                      <a16:creationId xmlns:a16="http://schemas.microsoft.com/office/drawing/2014/main" id="{A6B11728-E8A2-43DC-837E-44627B02E2D2}"/>
                    </a:ext>
                  </a:extLst>
                </p:cNvPr>
                <p:cNvGrpSpPr/>
                <p:nvPr/>
              </p:nvGrpSpPr>
              <p:grpSpPr>
                <a:xfrm>
                  <a:off x="8472488" y="4346576"/>
                  <a:ext cx="1104900" cy="1241425"/>
                  <a:chOff x="8472488" y="4346576"/>
                  <a:chExt cx="1104900" cy="1241425"/>
                </a:xfrm>
                <a:grpFill/>
              </p:grpSpPr>
              <p:sp>
                <p:nvSpPr>
                  <p:cNvPr id="180" name="Rectangle 71">
                    <a:extLst>
                      <a:ext uri="{FF2B5EF4-FFF2-40B4-BE49-F238E27FC236}">
                        <a16:creationId xmlns:a16="http://schemas.microsoft.com/office/drawing/2014/main" id="{99B3E48D-F439-4FC3-8874-456CC9A3527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472488" y="5430838"/>
                    <a:ext cx="1104900" cy="157163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81" name="Rectangle 72">
                    <a:extLst>
                      <a:ext uri="{FF2B5EF4-FFF2-40B4-BE49-F238E27FC236}">
                        <a16:creationId xmlns:a16="http://schemas.microsoft.com/office/drawing/2014/main" id="{ED656363-BAF0-4D3B-ABB7-47A1C29CC55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472488" y="5068888"/>
                    <a:ext cx="1104900" cy="155575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82" name="Rectangle 73">
                    <a:extLst>
                      <a:ext uri="{FF2B5EF4-FFF2-40B4-BE49-F238E27FC236}">
                        <a16:creationId xmlns:a16="http://schemas.microsoft.com/office/drawing/2014/main" id="{222A82B3-AA74-45D4-B56F-97AE1AB4AFE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472488" y="4706938"/>
                    <a:ext cx="1104900" cy="157163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83" name="Rectangle 74">
                    <a:extLst>
                      <a:ext uri="{FF2B5EF4-FFF2-40B4-BE49-F238E27FC236}">
                        <a16:creationId xmlns:a16="http://schemas.microsoft.com/office/drawing/2014/main" id="{C1ACFAEF-63CC-42DF-A375-EDD38CA5EB9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472488" y="4346576"/>
                    <a:ext cx="1104900" cy="157163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</p:grpSp>
          </p:grpSp>
        </p:grp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690AD03A-1767-4966-BBE0-CB25CDD03C2B}"/>
              </a:ext>
            </a:extLst>
          </p:cNvPr>
          <p:cNvGrpSpPr/>
          <p:nvPr/>
        </p:nvGrpSpPr>
        <p:grpSpPr>
          <a:xfrm>
            <a:off x="2465179" y="5661248"/>
            <a:ext cx="7440571" cy="1173310"/>
            <a:chOff x="2465179" y="5246915"/>
            <a:chExt cx="7440571" cy="1173310"/>
          </a:xfrm>
        </p:grpSpPr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5D7E1C7A-8A18-464F-A5D1-1E94F72A9082}"/>
                </a:ext>
              </a:extLst>
            </p:cNvPr>
            <p:cNvSpPr/>
            <p:nvPr/>
          </p:nvSpPr>
          <p:spPr>
            <a:xfrm>
              <a:off x="2465179" y="5246915"/>
              <a:ext cx="3782971" cy="1020906"/>
            </a:xfrm>
            <a:custGeom>
              <a:avLst/>
              <a:gdLst>
                <a:gd name="connsiteX0" fmla="*/ 1383305 w 3341916"/>
                <a:gd name="connsiteY0" fmla="*/ 0 h 901879"/>
                <a:gd name="connsiteX1" fmla="*/ 1733611 w 3341916"/>
                <a:gd name="connsiteY1" fmla="*/ 232198 h 901879"/>
                <a:gd name="connsiteX2" fmla="*/ 1741220 w 3341916"/>
                <a:gd name="connsiteY2" fmla="*/ 269890 h 901879"/>
                <a:gd name="connsiteX3" fmla="*/ 1764002 w 3341916"/>
                <a:gd name="connsiteY3" fmla="*/ 257524 h 901879"/>
                <a:gd name="connsiteX4" fmla="*/ 1861458 w 3341916"/>
                <a:gd name="connsiteY4" fmla="*/ 237849 h 901879"/>
                <a:gd name="connsiteX5" fmla="*/ 1958914 w 3341916"/>
                <a:gd name="connsiteY5" fmla="*/ 257524 h 901879"/>
                <a:gd name="connsiteX6" fmla="*/ 1992176 w 3341916"/>
                <a:gd name="connsiteY6" fmla="*/ 275578 h 901879"/>
                <a:gd name="connsiteX7" fmla="*/ 2028876 w 3341916"/>
                <a:gd name="connsiteY7" fmla="*/ 231096 h 901879"/>
                <a:gd name="connsiteX8" fmla="*/ 2297705 w 3341916"/>
                <a:gd name="connsiteY8" fmla="*/ 119744 h 901879"/>
                <a:gd name="connsiteX9" fmla="*/ 2612958 w 3341916"/>
                <a:gd name="connsiteY9" fmla="*/ 287363 h 901879"/>
                <a:gd name="connsiteX10" fmla="*/ 2644812 w 3341916"/>
                <a:gd name="connsiteY10" fmla="*/ 346048 h 901879"/>
                <a:gd name="connsiteX11" fmla="*/ 2667516 w 3341916"/>
                <a:gd name="connsiteY11" fmla="*/ 333725 h 901879"/>
                <a:gd name="connsiteX12" fmla="*/ 2764972 w 3341916"/>
                <a:gd name="connsiteY12" fmla="*/ 314049 h 901879"/>
                <a:gd name="connsiteX13" fmla="*/ 2942012 w 3341916"/>
                <a:gd name="connsiteY13" fmla="*/ 387381 h 901879"/>
                <a:gd name="connsiteX14" fmla="*/ 2972464 w 3341916"/>
                <a:gd name="connsiteY14" fmla="*/ 432548 h 901879"/>
                <a:gd name="connsiteX15" fmla="*/ 2994088 w 3341916"/>
                <a:gd name="connsiteY15" fmla="*/ 420811 h 901879"/>
                <a:gd name="connsiteX16" fmla="*/ 3091544 w 3341916"/>
                <a:gd name="connsiteY16" fmla="*/ 401135 h 901879"/>
                <a:gd name="connsiteX17" fmla="*/ 3341916 w 3341916"/>
                <a:gd name="connsiteY17" fmla="*/ 651507 h 901879"/>
                <a:gd name="connsiteX18" fmla="*/ 3091544 w 3341916"/>
                <a:gd name="connsiteY18" fmla="*/ 901879 h 901879"/>
                <a:gd name="connsiteX19" fmla="*/ 2914504 w 3341916"/>
                <a:gd name="connsiteY19" fmla="*/ 828547 h 901879"/>
                <a:gd name="connsiteX20" fmla="*/ 2884052 w 3341916"/>
                <a:gd name="connsiteY20" fmla="*/ 783381 h 901879"/>
                <a:gd name="connsiteX21" fmla="*/ 2862428 w 3341916"/>
                <a:gd name="connsiteY21" fmla="*/ 795118 h 901879"/>
                <a:gd name="connsiteX22" fmla="*/ 2764972 w 3341916"/>
                <a:gd name="connsiteY22" fmla="*/ 814793 h 901879"/>
                <a:gd name="connsiteX23" fmla="*/ 2624987 w 3341916"/>
                <a:gd name="connsiteY23" fmla="*/ 772034 h 901879"/>
                <a:gd name="connsiteX24" fmla="*/ 2588600 w 3341916"/>
                <a:gd name="connsiteY24" fmla="*/ 742012 h 901879"/>
                <a:gd name="connsiteX25" fmla="*/ 2566535 w 3341916"/>
                <a:gd name="connsiteY25" fmla="*/ 768756 h 901879"/>
                <a:gd name="connsiteX26" fmla="*/ 2297705 w 3341916"/>
                <a:gd name="connsiteY26" fmla="*/ 880108 h 901879"/>
                <a:gd name="connsiteX27" fmla="*/ 1982452 w 3341916"/>
                <a:gd name="connsiteY27" fmla="*/ 712490 h 901879"/>
                <a:gd name="connsiteX28" fmla="*/ 1979791 w 3341916"/>
                <a:gd name="connsiteY28" fmla="*/ 707586 h 901879"/>
                <a:gd name="connsiteX29" fmla="*/ 1958914 w 3341916"/>
                <a:gd name="connsiteY29" fmla="*/ 718918 h 901879"/>
                <a:gd name="connsiteX30" fmla="*/ 1861458 w 3341916"/>
                <a:gd name="connsiteY30" fmla="*/ 738593 h 901879"/>
                <a:gd name="connsiteX31" fmla="*/ 1684418 w 3341916"/>
                <a:gd name="connsiteY31" fmla="*/ 665261 h 901879"/>
                <a:gd name="connsiteX32" fmla="*/ 1663872 w 3341916"/>
                <a:gd name="connsiteY32" fmla="*/ 634786 h 901879"/>
                <a:gd name="connsiteX33" fmla="*/ 1652135 w 3341916"/>
                <a:gd name="connsiteY33" fmla="*/ 649012 h 901879"/>
                <a:gd name="connsiteX34" fmla="*/ 1383305 w 3341916"/>
                <a:gd name="connsiteY34" fmla="*/ 760364 h 901879"/>
                <a:gd name="connsiteX35" fmla="*/ 1114476 w 3341916"/>
                <a:gd name="connsiteY35" fmla="*/ 649012 h 901879"/>
                <a:gd name="connsiteX36" fmla="*/ 1086646 w 3341916"/>
                <a:gd name="connsiteY36" fmla="*/ 615281 h 901879"/>
                <a:gd name="connsiteX37" fmla="*/ 1055400 w 3341916"/>
                <a:gd name="connsiteY37" fmla="*/ 632241 h 901879"/>
                <a:gd name="connsiteX38" fmla="*/ 957944 w 3341916"/>
                <a:gd name="connsiteY38" fmla="*/ 651916 h 901879"/>
                <a:gd name="connsiteX39" fmla="*/ 817959 w 3341916"/>
                <a:gd name="connsiteY39" fmla="*/ 609157 h 901879"/>
                <a:gd name="connsiteX40" fmla="*/ 815146 w 3341916"/>
                <a:gd name="connsiteY40" fmla="*/ 606836 h 901879"/>
                <a:gd name="connsiteX41" fmla="*/ 775755 w 3341916"/>
                <a:gd name="connsiteY41" fmla="*/ 665261 h 901879"/>
                <a:gd name="connsiteX42" fmla="*/ 598715 w 3341916"/>
                <a:gd name="connsiteY42" fmla="*/ 738593 h 901879"/>
                <a:gd name="connsiteX43" fmla="*/ 458730 w 3341916"/>
                <a:gd name="connsiteY43" fmla="*/ 695834 h 901879"/>
                <a:gd name="connsiteX44" fmla="*/ 434793 w 3341916"/>
                <a:gd name="connsiteY44" fmla="*/ 676084 h 901879"/>
                <a:gd name="connsiteX45" fmla="*/ 427412 w 3341916"/>
                <a:gd name="connsiteY45" fmla="*/ 687032 h 901879"/>
                <a:gd name="connsiteX46" fmla="*/ 250372 w 3341916"/>
                <a:gd name="connsiteY46" fmla="*/ 760364 h 901879"/>
                <a:gd name="connsiteX47" fmla="*/ 0 w 3341916"/>
                <a:gd name="connsiteY47" fmla="*/ 509992 h 901879"/>
                <a:gd name="connsiteX48" fmla="*/ 250372 w 3341916"/>
                <a:gd name="connsiteY48" fmla="*/ 259620 h 901879"/>
                <a:gd name="connsiteX49" fmla="*/ 390358 w 3341916"/>
                <a:gd name="connsiteY49" fmla="*/ 302380 h 901879"/>
                <a:gd name="connsiteX50" fmla="*/ 414294 w 3341916"/>
                <a:gd name="connsiteY50" fmla="*/ 322129 h 901879"/>
                <a:gd name="connsiteX51" fmla="*/ 421675 w 3341916"/>
                <a:gd name="connsiteY51" fmla="*/ 311181 h 901879"/>
                <a:gd name="connsiteX52" fmla="*/ 598715 w 3341916"/>
                <a:gd name="connsiteY52" fmla="*/ 237849 h 901879"/>
                <a:gd name="connsiteX53" fmla="*/ 738701 w 3341916"/>
                <a:gd name="connsiteY53" fmla="*/ 280609 h 901879"/>
                <a:gd name="connsiteX54" fmla="*/ 741513 w 3341916"/>
                <a:gd name="connsiteY54" fmla="*/ 282929 h 901879"/>
                <a:gd name="connsiteX55" fmla="*/ 780904 w 3341916"/>
                <a:gd name="connsiteY55" fmla="*/ 224504 h 901879"/>
                <a:gd name="connsiteX56" fmla="*/ 957944 w 3341916"/>
                <a:gd name="connsiteY56" fmla="*/ 151172 h 901879"/>
                <a:gd name="connsiteX57" fmla="*/ 1055400 w 3341916"/>
                <a:gd name="connsiteY57" fmla="*/ 170847 h 901879"/>
                <a:gd name="connsiteX58" fmla="*/ 1063819 w 3341916"/>
                <a:gd name="connsiteY58" fmla="*/ 175417 h 901879"/>
                <a:gd name="connsiteX59" fmla="*/ 1068052 w 3341916"/>
                <a:gd name="connsiteY59" fmla="*/ 167618 h 901879"/>
                <a:gd name="connsiteX60" fmla="*/ 1383305 w 3341916"/>
                <a:gd name="connsiteY60" fmla="*/ 0 h 901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3341916" h="901879">
                  <a:moveTo>
                    <a:pt x="1383305" y="0"/>
                  </a:moveTo>
                  <a:cubicBezTo>
                    <a:pt x="1540782" y="0"/>
                    <a:pt x="1675896" y="95745"/>
                    <a:pt x="1733611" y="232198"/>
                  </a:cubicBezTo>
                  <a:lnTo>
                    <a:pt x="1741220" y="269890"/>
                  </a:lnTo>
                  <a:lnTo>
                    <a:pt x="1764002" y="257524"/>
                  </a:lnTo>
                  <a:cubicBezTo>
                    <a:pt x="1793956" y="244855"/>
                    <a:pt x="1826889" y="237849"/>
                    <a:pt x="1861458" y="237849"/>
                  </a:cubicBezTo>
                  <a:cubicBezTo>
                    <a:pt x="1896027" y="237849"/>
                    <a:pt x="1928960" y="244855"/>
                    <a:pt x="1958914" y="257524"/>
                  </a:cubicBezTo>
                  <a:lnTo>
                    <a:pt x="1992176" y="275578"/>
                  </a:lnTo>
                  <a:lnTo>
                    <a:pt x="2028876" y="231096"/>
                  </a:lnTo>
                  <a:cubicBezTo>
                    <a:pt x="2097675" y="162297"/>
                    <a:pt x="2192721" y="119744"/>
                    <a:pt x="2297705" y="119744"/>
                  </a:cubicBezTo>
                  <a:cubicBezTo>
                    <a:pt x="2428936" y="119744"/>
                    <a:pt x="2544637" y="186233"/>
                    <a:pt x="2612958" y="287363"/>
                  </a:cubicBezTo>
                  <a:lnTo>
                    <a:pt x="2644812" y="346048"/>
                  </a:lnTo>
                  <a:lnTo>
                    <a:pt x="2667516" y="333725"/>
                  </a:lnTo>
                  <a:cubicBezTo>
                    <a:pt x="2697470" y="321055"/>
                    <a:pt x="2730403" y="314049"/>
                    <a:pt x="2764972" y="314049"/>
                  </a:cubicBezTo>
                  <a:cubicBezTo>
                    <a:pt x="2834111" y="314049"/>
                    <a:pt x="2896704" y="342073"/>
                    <a:pt x="2942012" y="387381"/>
                  </a:cubicBezTo>
                  <a:lnTo>
                    <a:pt x="2972464" y="432548"/>
                  </a:lnTo>
                  <a:lnTo>
                    <a:pt x="2994088" y="420811"/>
                  </a:lnTo>
                  <a:cubicBezTo>
                    <a:pt x="3024042" y="408141"/>
                    <a:pt x="3056975" y="401135"/>
                    <a:pt x="3091544" y="401135"/>
                  </a:cubicBezTo>
                  <a:cubicBezTo>
                    <a:pt x="3229821" y="401135"/>
                    <a:pt x="3341916" y="513230"/>
                    <a:pt x="3341916" y="651507"/>
                  </a:cubicBezTo>
                  <a:cubicBezTo>
                    <a:pt x="3341916" y="789784"/>
                    <a:pt x="3229821" y="901879"/>
                    <a:pt x="3091544" y="901879"/>
                  </a:cubicBezTo>
                  <a:cubicBezTo>
                    <a:pt x="3022406" y="901879"/>
                    <a:pt x="2959813" y="873855"/>
                    <a:pt x="2914504" y="828547"/>
                  </a:cubicBezTo>
                  <a:lnTo>
                    <a:pt x="2884052" y="783381"/>
                  </a:lnTo>
                  <a:lnTo>
                    <a:pt x="2862428" y="795118"/>
                  </a:lnTo>
                  <a:cubicBezTo>
                    <a:pt x="2832474" y="807787"/>
                    <a:pt x="2799541" y="814793"/>
                    <a:pt x="2764972" y="814793"/>
                  </a:cubicBezTo>
                  <a:cubicBezTo>
                    <a:pt x="2713118" y="814793"/>
                    <a:pt x="2664946" y="799030"/>
                    <a:pt x="2624987" y="772034"/>
                  </a:cubicBezTo>
                  <a:lnTo>
                    <a:pt x="2588600" y="742012"/>
                  </a:lnTo>
                  <a:lnTo>
                    <a:pt x="2566535" y="768756"/>
                  </a:lnTo>
                  <a:cubicBezTo>
                    <a:pt x="2497735" y="837555"/>
                    <a:pt x="2402690" y="880108"/>
                    <a:pt x="2297705" y="880108"/>
                  </a:cubicBezTo>
                  <a:cubicBezTo>
                    <a:pt x="2166475" y="880108"/>
                    <a:pt x="2050774" y="813619"/>
                    <a:pt x="1982452" y="712490"/>
                  </a:cubicBezTo>
                  <a:lnTo>
                    <a:pt x="1979791" y="707586"/>
                  </a:lnTo>
                  <a:lnTo>
                    <a:pt x="1958914" y="718918"/>
                  </a:lnTo>
                  <a:cubicBezTo>
                    <a:pt x="1928960" y="731587"/>
                    <a:pt x="1896027" y="738593"/>
                    <a:pt x="1861458" y="738593"/>
                  </a:cubicBezTo>
                  <a:cubicBezTo>
                    <a:pt x="1792320" y="738593"/>
                    <a:pt x="1729727" y="710569"/>
                    <a:pt x="1684418" y="665261"/>
                  </a:cubicBezTo>
                  <a:lnTo>
                    <a:pt x="1663872" y="634786"/>
                  </a:lnTo>
                  <a:lnTo>
                    <a:pt x="1652135" y="649012"/>
                  </a:lnTo>
                  <a:cubicBezTo>
                    <a:pt x="1583335" y="717811"/>
                    <a:pt x="1488290" y="760364"/>
                    <a:pt x="1383305" y="760364"/>
                  </a:cubicBezTo>
                  <a:cubicBezTo>
                    <a:pt x="1278321" y="760364"/>
                    <a:pt x="1183275" y="717811"/>
                    <a:pt x="1114476" y="649012"/>
                  </a:cubicBezTo>
                  <a:lnTo>
                    <a:pt x="1086646" y="615281"/>
                  </a:lnTo>
                  <a:lnTo>
                    <a:pt x="1055400" y="632241"/>
                  </a:lnTo>
                  <a:cubicBezTo>
                    <a:pt x="1025446" y="644910"/>
                    <a:pt x="992513" y="651916"/>
                    <a:pt x="957944" y="651916"/>
                  </a:cubicBezTo>
                  <a:cubicBezTo>
                    <a:pt x="906090" y="651916"/>
                    <a:pt x="857918" y="636153"/>
                    <a:pt x="817959" y="609157"/>
                  </a:cubicBezTo>
                  <a:lnTo>
                    <a:pt x="815146" y="606836"/>
                  </a:lnTo>
                  <a:lnTo>
                    <a:pt x="775755" y="665261"/>
                  </a:lnTo>
                  <a:cubicBezTo>
                    <a:pt x="730447" y="710569"/>
                    <a:pt x="667854" y="738593"/>
                    <a:pt x="598715" y="738593"/>
                  </a:cubicBezTo>
                  <a:cubicBezTo>
                    <a:pt x="546861" y="738593"/>
                    <a:pt x="498689" y="722830"/>
                    <a:pt x="458730" y="695834"/>
                  </a:cubicBezTo>
                  <a:lnTo>
                    <a:pt x="434793" y="676084"/>
                  </a:lnTo>
                  <a:lnTo>
                    <a:pt x="427412" y="687032"/>
                  </a:lnTo>
                  <a:cubicBezTo>
                    <a:pt x="382104" y="732341"/>
                    <a:pt x="319511" y="760364"/>
                    <a:pt x="250372" y="760364"/>
                  </a:cubicBezTo>
                  <a:cubicBezTo>
                    <a:pt x="112095" y="760364"/>
                    <a:pt x="0" y="648269"/>
                    <a:pt x="0" y="509992"/>
                  </a:cubicBezTo>
                  <a:cubicBezTo>
                    <a:pt x="0" y="371715"/>
                    <a:pt x="112095" y="259620"/>
                    <a:pt x="250372" y="259620"/>
                  </a:cubicBezTo>
                  <a:cubicBezTo>
                    <a:pt x="302226" y="259620"/>
                    <a:pt x="350398" y="275384"/>
                    <a:pt x="390358" y="302380"/>
                  </a:cubicBezTo>
                  <a:lnTo>
                    <a:pt x="414294" y="322129"/>
                  </a:lnTo>
                  <a:lnTo>
                    <a:pt x="421675" y="311181"/>
                  </a:lnTo>
                  <a:cubicBezTo>
                    <a:pt x="466984" y="265873"/>
                    <a:pt x="529577" y="237849"/>
                    <a:pt x="598715" y="237849"/>
                  </a:cubicBezTo>
                  <a:cubicBezTo>
                    <a:pt x="650569" y="237849"/>
                    <a:pt x="698741" y="253612"/>
                    <a:pt x="738701" y="280609"/>
                  </a:cubicBezTo>
                  <a:lnTo>
                    <a:pt x="741513" y="282929"/>
                  </a:lnTo>
                  <a:lnTo>
                    <a:pt x="780904" y="224504"/>
                  </a:lnTo>
                  <a:cubicBezTo>
                    <a:pt x="826213" y="179196"/>
                    <a:pt x="888806" y="151172"/>
                    <a:pt x="957944" y="151172"/>
                  </a:cubicBezTo>
                  <a:cubicBezTo>
                    <a:pt x="992513" y="151172"/>
                    <a:pt x="1025446" y="158178"/>
                    <a:pt x="1055400" y="170847"/>
                  </a:cubicBezTo>
                  <a:lnTo>
                    <a:pt x="1063819" y="175417"/>
                  </a:lnTo>
                  <a:lnTo>
                    <a:pt x="1068052" y="167618"/>
                  </a:lnTo>
                  <a:cubicBezTo>
                    <a:pt x="1136374" y="66489"/>
                    <a:pt x="1252075" y="0"/>
                    <a:pt x="138330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380EBDC2-C727-428B-BCA9-81986D348B9E}"/>
                </a:ext>
              </a:extLst>
            </p:cNvPr>
            <p:cNvSpPr/>
            <p:nvPr/>
          </p:nvSpPr>
          <p:spPr>
            <a:xfrm>
              <a:off x="6122779" y="5399319"/>
              <a:ext cx="3782971" cy="1020906"/>
            </a:xfrm>
            <a:custGeom>
              <a:avLst/>
              <a:gdLst>
                <a:gd name="connsiteX0" fmla="*/ 1383305 w 3341916"/>
                <a:gd name="connsiteY0" fmla="*/ 0 h 901879"/>
                <a:gd name="connsiteX1" fmla="*/ 1733611 w 3341916"/>
                <a:gd name="connsiteY1" fmla="*/ 232198 h 901879"/>
                <a:gd name="connsiteX2" fmla="*/ 1741220 w 3341916"/>
                <a:gd name="connsiteY2" fmla="*/ 269890 h 901879"/>
                <a:gd name="connsiteX3" fmla="*/ 1764002 w 3341916"/>
                <a:gd name="connsiteY3" fmla="*/ 257524 h 901879"/>
                <a:gd name="connsiteX4" fmla="*/ 1861458 w 3341916"/>
                <a:gd name="connsiteY4" fmla="*/ 237849 h 901879"/>
                <a:gd name="connsiteX5" fmla="*/ 1958914 w 3341916"/>
                <a:gd name="connsiteY5" fmla="*/ 257524 h 901879"/>
                <a:gd name="connsiteX6" fmla="*/ 1992176 w 3341916"/>
                <a:gd name="connsiteY6" fmla="*/ 275578 h 901879"/>
                <a:gd name="connsiteX7" fmla="*/ 2028876 w 3341916"/>
                <a:gd name="connsiteY7" fmla="*/ 231096 h 901879"/>
                <a:gd name="connsiteX8" fmla="*/ 2297705 w 3341916"/>
                <a:gd name="connsiteY8" fmla="*/ 119744 h 901879"/>
                <a:gd name="connsiteX9" fmla="*/ 2612958 w 3341916"/>
                <a:gd name="connsiteY9" fmla="*/ 287363 h 901879"/>
                <a:gd name="connsiteX10" fmla="*/ 2644812 w 3341916"/>
                <a:gd name="connsiteY10" fmla="*/ 346048 h 901879"/>
                <a:gd name="connsiteX11" fmla="*/ 2667516 w 3341916"/>
                <a:gd name="connsiteY11" fmla="*/ 333725 h 901879"/>
                <a:gd name="connsiteX12" fmla="*/ 2764972 w 3341916"/>
                <a:gd name="connsiteY12" fmla="*/ 314049 h 901879"/>
                <a:gd name="connsiteX13" fmla="*/ 2942012 w 3341916"/>
                <a:gd name="connsiteY13" fmla="*/ 387381 h 901879"/>
                <a:gd name="connsiteX14" fmla="*/ 2972464 w 3341916"/>
                <a:gd name="connsiteY14" fmla="*/ 432548 h 901879"/>
                <a:gd name="connsiteX15" fmla="*/ 2994088 w 3341916"/>
                <a:gd name="connsiteY15" fmla="*/ 420811 h 901879"/>
                <a:gd name="connsiteX16" fmla="*/ 3091544 w 3341916"/>
                <a:gd name="connsiteY16" fmla="*/ 401135 h 901879"/>
                <a:gd name="connsiteX17" fmla="*/ 3341916 w 3341916"/>
                <a:gd name="connsiteY17" fmla="*/ 651507 h 901879"/>
                <a:gd name="connsiteX18" fmla="*/ 3091544 w 3341916"/>
                <a:gd name="connsiteY18" fmla="*/ 901879 h 901879"/>
                <a:gd name="connsiteX19" fmla="*/ 2914504 w 3341916"/>
                <a:gd name="connsiteY19" fmla="*/ 828547 h 901879"/>
                <a:gd name="connsiteX20" fmla="*/ 2884052 w 3341916"/>
                <a:gd name="connsiteY20" fmla="*/ 783381 h 901879"/>
                <a:gd name="connsiteX21" fmla="*/ 2862428 w 3341916"/>
                <a:gd name="connsiteY21" fmla="*/ 795118 h 901879"/>
                <a:gd name="connsiteX22" fmla="*/ 2764972 w 3341916"/>
                <a:gd name="connsiteY22" fmla="*/ 814793 h 901879"/>
                <a:gd name="connsiteX23" fmla="*/ 2624987 w 3341916"/>
                <a:gd name="connsiteY23" fmla="*/ 772034 h 901879"/>
                <a:gd name="connsiteX24" fmla="*/ 2588600 w 3341916"/>
                <a:gd name="connsiteY24" fmla="*/ 742012 h 901879"/>
                <a:gd name="connsiteX25" fmla="*/ 2566535 w 3341916"/>
                <a:gd name="connsiteY25" fmla="*/ 768756 h 901879"/>
                <a:gd name="connsiteX26" fmla="*/ 2297705 w 3341916"/>
                <a:gd name="connsiteY26" fmla="*/ 880108 h 901879"/>
                <a:gd name="connsiteX27" fmla="*/ 1982452 w 3341916"/>
                <a:gd name="connsiteY27" fmla="*/ 712490 h 901879"/>
                <a:gd name="connsiteX28" fmla="*/ 1979791 w 3341916"/>
                <a:gd name="connsiteY28" fmla="*/ 707586 h 901879"/>
                <a:gd name="connsiteX29" fmla="*/ 1958914 w 3341916"/>
                <a:gd name="connsiteY29" fmla="*/ 718918 h 901879"/>
                <a:gd name="connsiteX30" fmla="*/ 1861458 w 3341916"/>
                <a:gd name="connsiteY30" fmla="*/ 738593 h 901879"/>
                <a:gd name="connsiteX31" fmla="*/ 1684418 w 3341916"/>
                <a:gd name="connsiteY31" fmla="*/ 665261 h 901879"/>
                <a:gd name="connsiteX32" fmla="*/ 1663872 w 3341916"/>
                <a:gd name="connsiteY32" fmla="*/ 634786 h 901879"/>
                <a:gd name="connsiteX33" fmla="*/ 1652135 w 3341916"/>
                <a:gd name="connsiteY33" fmla="*/ 649012 h 901879"/>
                <a:gd name="connsiteX34" fmla="*/ 1383305 w 3341916"/>
                <a:gd name="connsiteY34" fmla="*/ 760364 h 901879"/>
                <a:gd name="connsiteX35" fmla="*/ 1114476 w 3341916"/>
                <a:gd name="connsiteY35" fmla="*/ 649012 h 901879"/>
                <a:gd name="connsiteX36" fmla="*/ 1086646 w 3341916"/>
                <a:gd name="connsiteY36" fmla="*/ 615281 h 901879"/>
                <a:gd name="connsiteX37" fmla="*/ 1055400 w 3341916"/>
                <a:gd name="connsiteY37" fmla="*/ 632241 h 901879"/>
                <a:gd name="connsiteX38" fmla="*/ 957944 w 3341916"/>
                <a:gd name="connsiteY38" fmla="*/ 651916 h 901879"/>
                <a:gd name="connsiteX39" fmla="*/ 817959 w 3341916"/>
                <a:gd name="connsiteY39" fmla="*/ 609157 h 901879"/>
                <a:gd name="connsiteX40" fmla="*/ 815146 w 3341916"/>
                <a:gd name="connsiteY40" fmla="*/ 606836 h 901879"/>
                <a:gd name="connsiteX41" fmla="*/ 775755 w 3341916"/>
                <a:gd name="connsiteY41" fmla="*/ 665261 h 901879"/>
                <a:gd name="connsiteX42" fmla="*/ 598715 w 3341916"/>
                <a:gd name="connsiteY42" fmla="*/ 738593 h 901879"/>
                <a:gd name="connsiteX43" fmla="*/ 458730 w 3341916"/>
                <a:gd name="connsiteY43" fmla="*/ 695834 h 901879"/>
                <a:gd name="connsiteX44" fmla="*/ 434793 w 3341916"/>
                <a:gd name="connsiteY44" fmla="*/ 676084 h 901879"/>
                <a:gd name="connsiteX45" fmla="*/ 427412 w 3341916"/>
                <a:gd name="connsiteY45" fmla="*/ 687032 h 901879"/>
                <a:gd name="connsiteX46" fmla="*/ 250372 w 3341916"/>
                <a:gd name="connsiteY46" fmla="*/ 760364 h 901879"/>
                <a:gd name="connsiteX47" fmla="*/ 0 w 3341916"/>
                <a:gd name="connsiteY47" fmla="*/ 509992 h 901879"/>
                <a:gd name="connsiteX48" fmla="*/ 250372 w 3341916"/>
                <a:gd name="connsiteY48" fmla="*/ 259620 h 901879"/>
                <a:gd name="connsiteX49" fmla="*/ 390358 w 3341916"/>
                <a:gd name="connsiteY49" fmla="*/ 302380 h 901879"/>
                <a:gd name="connsiteX50" fmla="*/ 414294 w 3341916"/>
                <a:gd name="connsiteY50" fmla="*/ 322129 h 901879"/>
                <a:gd name="connsiteX51" fmla="*/ 421675 w 3341916"/>
                <a:gd name="connsiteY51" fmla="*/ 311181 h 901879"/>
                <a:gd name="connsiteX52" fmla="*/ 598715 w 3341916"/>
                <a:gd name="connsiteY52" fmla="*/ 237849 h 901879"/>
                <a:gd name="connsiteX53" fmla="*/ 738701 w 3341916"/>
                <a:gd name="connsiteY53" fmla="*/ 280609 h 901879"/>
                <a:gd name="connsiteX54" fmla="*/ 741513 w 3341916"/>
                <a:gd name="connsiteY54" fmla="*/ 282929 h 901879"/>
                <a:gd name="connsiteX55" fmla="*/ 780904 w 3341916"/>
                <a:gd name="connsiteY55" fmla="*/ 224504 h 901879"/>
                <a:gd name="connsiteX56" fmla="*/ 957944 w 3341916"/>
                <a:gd name="connsiteY56" fmla="*/ 151172 h 901879"/>
                <a:gd name="connsiteX57" fmla="*/ 1055400 w 3341916"/>
                <a:gd name="connsiteY57" fmla="*/ 170847 h 901879"/>
                <a:gd name="connsiteX58" fmla="*/ 1063819 w 3341916"/>
                <a:gd name="connsiteY58" fmla="*/ 175417 h 901879"/>
                <a:gd name="connsiteX59" fmla="*/ 1068052 w 3341916"/>
                <a:gd name="connsiteY59" fmla="*/ 167618 h 901879"/>
                <a:gd name="connsiteX60" fmla="*/ 1383305 w 3341916"/>
                <a:gd name="connsiteY60" fmla="*/ 0 h 901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3341916" h="901879">
                  <a:moveTo>
                    <a:pt x="1383305" y="0"/>
                  </a:moveTo>
                  <a:cubicBezTo>
                    <a:pt x="1540782" y="0"/>
                    <a:pt x="1675896" y="95745"/>
                    <a:pt x="1733611" y="232198"/>
                  </a:cubicBezTo>
                  <a:lnTo>
                    <a:pt x="1741220" y="269890"/>
                  </a:lnTo>
                  <a:lnTo>
                    <a:pt x="1764002" y="257524"/>
                  </a:lnTo>
                  <a:cubicBezTo>
                    <a:pt x="1793956" y="244855"/>
                    <a:pt x="1826889" y="237849"/>
                    <a:pt x="1861458" y="237849"/>
                  </a:cubicBezTo>
                  <a:cubicBezTo>
                    <a:pt x="1896027" y="237849"/>
                    <a:pt x="1928960" y="244855"/>
                    <a:pt x="1958914" y="257524"/>
                  </a:cubicBezTo>
                  <a:lnTo>
                    <a:pt x="1992176" y="275578"/>
                  </a:lnTo>
                  <a:lnTo>
                    <a:pt x="2028876" y="231096"/>
                  </a:lnTo>
                  <a:cubicBezTo>
                    <a:pt x="2097675" y="162297"/>
                    <a:pt x="2192721" y="119744"/>
                    <a:pt x="2297705" y="119744"/>
                  </a:cubicBezTo>
                  <a:cubicBezTo>
                    <a:pt x="2428936" y="119744"/>
                    <a:pt x="2544637" y="186233"/>
                    <a:pt x="2612958" y="287363"/>
                  </a:cubicBezTo>
                  <a:lnTo>
                    <a:pt x="2644812" y="346048"/>
                  </a:lnTo>
                  <a:lnTo>
                    <a:pt x="2667516" y="333725"/>
                  </a:lnTo>
                  <a:cubicBezTo>
                    <a:pt x="2697470" y="321055"/>
                    <a:pt x="2730403" y="314049"/>
                    <a:pt x="2764972" y="314049"/>
                  </a:cubicBezTo>
                  <a:cubicBezTo>
                    <a:pt x="2834111" y="314049"/>
                    <a:pt x="2896704" y="342073"/>
                    <a:pt x="2942012" y="387381"/>
                  </a:cubicBezTo>
                  <a:lnTo>
                    <a:pt x="2972464" y="432548"/>
                  </a:lnTo>
                  <a:lnTo>
                    <a:pt x="2994088" y="420811"/>
                  </a:lnTo>
                  <a:cubicBezTo>
                    <a:pt x="3024042" y="408141"/>
                    <a:pt x="3056975" y="401135"/>
                    <a:pt x="3091544" y="401135"/>
                  </a:cubicBezTo>
                  <a:cubicBezTo>
                    <a:pt x="3229821" y="401135"/>
                    <a:pt x="3341916" y="513230"/>
                    <a:pt x="3341916" y="651507"/>
                  </a:cubicBezTo>
                  <a:cubicBezTo>
                    <a:pt x="3341916" y="789784"/>
                    <a:pt x="3229821" y="901879"/>
                    <a:pt x="3091544" y="901879"/>
                  </a:cubicBezTo>
                  <a:cubicBezTo>
                    <a:pt x="3022406" y="901879"/>
                    <a:pt x="2959813" y="873855"/>
                    <a:pt x="2914504" y="828547"/>
                  </a:cubicBezTo>
                  <a:lnTo>
                    <a:pt x="2884052" y="783381"/>
                  </a:lnTo>
                  <a:lnTo>
                    <a:pt x="2862428" y="795118"/>
                  </a:lnTo>
                  <a:cubicBezTo>
                    <a:pt x="2832474" y="807787"/>
                    <a:pt x="2799541" y="814793"/>
                    <a:pt x="2764972" y="814793"/>
                  </a:cubicBezTo>
                  <a:cubicBezTo>
                    <a:pt x="2713118" y="814793"/>
                    <a:pt x="2664946" y="799030"/>
                    <a:pt x="2624987" y="772034"/>
                  </a:cubicBezTo>
                  <a:lnTo>
                    <a:pt x="2588600" y="742012"/>
                  </a:lnTo>
                  <a:lnTo>
                    <a:pt x="2566535" y="768756"/>
                  </a:lnTo>
                  <a:cubicBezTo>
                    <a:pt x="2497735" y="837555"/>
                    <a:pt x="2402690" y="880108"/>
                    <a:pt x="2297705" y="880108"/>
                  </a:cubicBezTo>
                  <a:cubicBezTo>
                    <a:pt x="2166475" y="880108"/>
                    <a:pt x="2050774" y="813619"/>
                    <a:pt x="1982452" y="712490"/>
                  </a:cubicBezTo>
                  <a:lnTo>
                    <a:pt x="1979791" y="707586"/>
                  </a:lnTo>
                  <a:lnTo>
                    <a:pt x="1958914" y="718918"/>
                  </a:lnTo>
                  <a:cubicBezTo>
                    <a:pt x="1928960" y="731587"/>
                    <a:pt x="1896027" y="738593"/>
                    <a:pt x="1861458" y="738593"/>
                  </a:cubicBezTo>
                  <a:cubicBezTo>
                    <a:pt x="1792320" y="738593"/>
                    <a:pt x="1729727" y="710569"/>
                    <a:pt x="1684418" y="665261"/>
                  </a:cubicBezTo>
                  <a:lnTo>
                    <a:pt x="1663872" y="634786"/>
                  </a:lnTo>
                  <a:lnTo>
                    <a:pt x="1652135" y="649012"/>
                  </a:lnTo>
                  <a:cubicBezTo>
                    <a:pt x="1583335" y="717811"/>
                    <a:pt x="1488290" y="760364"/>
                    <a:pt x="1383305" y="760364"/>
                  </a:cubicBezTo>
                  <a:cubicBezTo>
                    <a:pt x="1278321" y="760364"/>
                    <a:pt x="1183275" y="717811"/>
                    <a:pt x="1114476" y="649012"/>
                  </a:cubicBezTo>
                  <a:lnTo>
                    <a:pt x="1086646" y="615281"/>
                  </a:lnTo>
                  <a:lnTo>
                    <a:pt x="1055400" y="632241"/>
                  </a:lnTo>
                  <a:cubicBezTo>
                    <a:pt x="1025446" y="644910"/>
                    <a:pt x="992513" y="651916"/>
                    <a:pt x="957944" y="651916"/>
                  </a:cubicBezTo>
                  <a:cubicBezTo>
                    <a:pt x="906090" y="651916"/>
                    <a:pt x="857918" y="636153"/>
                    <a:pt x="817959" y="609157"/>
                  </a:cubicBezTo>
                  <a:lnTo>
                    <a:pt x="815146" y="606836"/>
                  </a:lnTo>
                  <a:lnTo>
                    <a:pt x="775755" y="665261"/>
                  </a:lnTo>
                  <a:cubicBezTo>
                    <a:pt x="730447" y="710569"/>
                    <a:pt x="667854" y="738593"/>
                    <a:pt x="598715" y="738593"/>
                  </a:cubicBezTo>
                  <a:cubicBezTo>
                    <a:pt x="546861" y="738593"/>
                    <a:pt x="498689" y="722830"/>
                    <a:pt x="458730" y="695834"/>
                  </a:cubicBezTo>
                  <a:lnTo>
                    <a:pt x="434793" y="676084"/>
                  </a:lnTo>
                  <a:lnTo>
                    <a:pt x="427412" y="687032"/>
                  </a:lnTo>
                  <a:cubicBezTo>
                    <a:pt x="382104" y="732341"/>
                    <a:pt x="319511" y="760364"/>
                    <a:pt x="250372" y="760364"/>
                  </a:cubicBezTo>
                  <a:cubicBezTo>
                    <a:pt x="112095" y="760364"/>
                    <a:pt x="0" y="648269"/>
                    <a:pt x="0" y="509992"/>
                  </a:cubicBezTo>
                  <a:cubicBezTo>
                    <a:pt x="0" y="371715"/>
                    <a:pt x="112095" y="259620"/>
                    <a:pt x="250372" y="259620"/>
                  </a:cubicBezTo>
                  <a:cubicBezTo>
                    <a:pt x="302226" y="259620"/>
                    <a:pt x="350398" y="275384"/>
                    <a:pt x="390358" y="302380"/>
                  </a:cubicBezTo>
                  <a:lnTo>
                    <a:pt x="414294" y="322129"/>
                  </a:lnTo>
                  <a:lnTo>
                    <a:pt x="421675" y="311181"/>
                  </a:lnTo>
                  <a:cubicBezTo>
                    <a:pt x="466984" y="265873"/>
                    <a:pt x="529577" y="237849"/>
                    <a:pt x="598715" y="237849"/>
                  </a:cubicBezTo>
                  <a:cubicBezTo>
                    <a:pt x="650569" y="237849"/>
                    <a:pt x="698741" y="253612"/>
                    <a:pt x="738701" y="280609"/>
                  </a:cubicBezTo>
                  <a:lnTo>
                    <a:pt x="741513" y="282929"/>
                  </a:lnTo>
                  <a:lnTo>
                    <a:pt x="780904" y="224504"/>
                  </a:lnTo>
                  <a:cubicBezTo>
                    <a:pt x="826213" y="179196"/>
                    <a:pt x="888806" y="151172"/>
                    <a:pt x="957944" y="151172"/>
                  </a:cubicBezTo>
                  <a:cubicBezTo>
                    <a:pt x="992513" y="151172"/>
                    <a:pt x="1025446" y="158178"/>
                    <a:pt x="1055400" y="170847"/>
                  </a:cubicBezTo>
                  <a:lnTo>
                    <a:pt x="1063819" y="175417"/>
                  </a:lnTo>
                  <a:lnTo>
                    <a:pt x="1068052" y="167618"/>
                  </a:lnTo>
                  <a:cubicBezTo>
                    <a:pt x="1136374" y="66489"/>
                    <a:pt x="1252075" y="0"/>
                    <a:pt x="138330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A94E2460-5C0B-4EA7-9847-FDBECA560665}"/>
              </a:ext>
            </a:extLst>
          </p:cNvPr>
          <p:cNvGrpSpPr/>
          <p:nvPr/>
        </p:nvGrpSpPr>
        <p:grpSpPr>
          <a:xfrm>
            <a:off x="0" y="5324862"/>
            <a:ext cx="12188825" cy="1520461"/>
            <a:chOff x="0" y="5297478"/>
            <a:chExt cx="12188825" cy="1560522"/>
          </a:xfrm>
          <a:effectLst>
            <a:outerShdw blurRad="596900" dist="38100" dir="16200000" rotWithShape="0">
              <a:prstClr val="black">
                <a:alpha val="39000"/>
              </a:prstClr>
            </a:outerShdw>
          </a:effectLst>
        </p:grpSpPr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917BE27A-4586-4B60-80B0-D3A22AF15874}"/>
                </a:ext>
              </a:extLst>
            </p:cNvPr>
            <p:cNvGrpSpPr/>
            <p:nvPr/>
          </p:nvGrpSpPr>
          <p:grpSpPr>
            <a:xfrm>
              <a:off x="905" y="5297478"/>
              <a:ext cx="12187015" cy="1343152"/>
              <a:chOff x="135924" y="5589057"/>
              <a:chExt cx="11647120" cy="1285571"/>
            </a:xfrm>
            <a:solidFill>
              <a:schemeClr val="accent6"/>
            </a:solidFill>
          </p:grpSpPr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C1BD50BF-C579-4CF4-8DCC-848F3B9F21DA}"/>
                  </a:ext>
                </a:extLst>
              </p:cNvPr>
              <p:cNvSpPr/>
              <p:nvPr/>
            </p:nvSpPr>
            <p:spPr>
              <a:xfrm>
                <a:off x="135924" y="5589058"/>
                <a:ext cx="6013229" cy="1285570"/>
              </a:xfrm>
              <a:custGeom>
                <a:avLst/>
                <a:gdLst>
                  <a:gd name="connsiteX0" fmla="*/ 2476876 w 6013229"/>
                  <a:gd name="connsiteY0" fmla="*/ 0 h 1285570"/>
                  <a:gd name="connsiteX1" fmla="*/ 2917563 w 6013229"/>
                  <a:gd name="connsiteY1" fmla="*/ 359171 h 1285570"/>
                  <a:gd name="connsiteX2" fmla="*/ 2918288 w 6013229"/>
                  <a:gd name="connsiteY2" fmla="*/ 366357 h 1285570"/>
                  <a:gd name="connsiteX3" fmla="*/ 2943712 w 6013229"/>
                  <a:gd name="connsiteY3" fmla="*/ 363794 h 1285570"/>
                  <a:gd name="connsiteX4" fmla="*/ 3224559 w 6013229"/>
                  <a:gd name="connsiteY4" fmla="*/ 549953 h 1285570"/>
                  <a:gd name="connsiteX5" fmla="*/ 3234264 w 6013229"/>
                  <a:gd name="connsiteY5" fmla="*/ 598024 h 1285570"/>
                  <a:gd name="connsiteX6" fmla="*/ 3265167 w 6013229"/>
                  <a:gd name="connsiteY6" fmla="*/ 581250 h 1285570"/>
                  <a:gd name="connsiteX7" fmla="*/ 3356062 w 6013229"/>
                  <a:gd name="connsiteY7" fmla="*/ 562899 h 1285570"/>
                  <a:gd name="connsiteX8" fmla="*/ 3486623 w 6013229"/>
                  <a:gd name="connsiteY8" fmla="*/ 602780 h 1285570"/>
                  <a:gd name="connsiteX9" fmla="*/ 3516953 w 6013229"/>
                  <a:gd name="connsiteY9" fmla="*/ 627805 h 1285570"/>
                  <a:gd name="connsiteX10" fmla="*/ 3552812 w 6013229"/>
                  <a:gd name="connsiteY10" fmla="*/ 608341 h 1285570"/>
                  <a:gd name="connsiteX11" fmla="*/ 3656146 w 6013229"/>
                  <a:gd name="connsiteY11" fmla="*/ 587479 h 1285570"/>
                  <a:gd name="connsiteX12" fmla="*/ 3804573 w 6013229"/>
                  <a:gd name="connsiteY12" fmla="*/ 632817 h 1285570"/>
                  <a:gd name="connsiteX13" fmla="*/ 3825159 w 6013229"/>
                  <a:gd name="connsiteY13" fmla="*/ 649802 h 1285570"/>
                  <a:gd name="connsiteX14" fmla="*/ 3846844 w 6013229"/>
                  <a:gd name="connsiteY14" fmla="*/ 623520 h 1285570"/>
                  <a:gd name="connsiteX15" fmla="*/ 4076275 w 6013229"/>
                  <a:gd name="connsiteY15" fmla="*/ 528487 h 1285570"/>
                  <a:gd name="connsiteX16" fmla="*/ 4375241 w 6013229"/>
                  <a:gd name="connsiteY16" fmla="*/ 726655 h 1285570"/>
                  <a:gd name="connsiteX17" fmla="*/ 4375705 w 6013229"/>
                  <a:gd name="connsiteY17" fmla="*/ 728955 h 1285570"/>
                  <a:gd name="connsiteX18" fmla="*/ 4400958 w 6013229"/>
                  <a:gd name="connsiteY18" fmla="*/ 708119 h 1285570"/>
                  <a:gd name="connsiteX19" fmla="*/ 4538391 w 6013229"/>
                  <a:gd name="connsiteY19" fmla="*/ 666139 h 1285570"/>
                  <a:gd name="connsiteX20" fmla="*/ 4712202 w 6013229"/>
                  <a:gd name="connsiteY20" fmla="*/ 738134 h 1285570"/>
                  <a:gd name="connsiteX21" fmla="*/ 4723961 w 6013229"/>
                  <a:gd name="connsiteY21" fmla="*/ 755575 h 1285570"/>
                  <a:gd name="connsiteX22" fmla="*/ 4764516 w 6013229"/>
                  <a:gd name="connsiteY22" fmla="*/ 695423 h 1285570"/>
                  <a:gd name="connsiteX23" fmla="*/ 4968746 w 6013229"/>
                  <a:gd name="connsiteY23" fmla="*/ 610828 h 1285570"/>
                  <a:gd name="connsiteX24" fmla="*/ 5130230 w 6013229"/>
                  <a:gd name="connsiteY24" fmla="*/ 660155 h 1285570"/>
                  <a:gd name="connsiteX25" fmla="*/ 5147225 w 6013229"/>
                  <a:gd name="connsiteY25" fmla="*/ 674177 h 1285570"/>
                  <a:gd name="connsiteX26" fmla="*/ 5168908 w 6013229"/>
                  <a:gd name="connsiteY26" fmla="*/ 647896 h 1285570"/>
                  <a:gd name="connsiteX27" fmla="*/ 5433042 w 6013229"/>
                  <a:gd name="connsiteY27" fmla="*/ 538488 h 1285570"/>
                  <a:gd name="connsiteX28" fmla="*/ 5508323 w 6013229"/>
                  <a:gd name="connsiteY28" fmla="*/ 546077 h 1285570"/>
                  <a:gd name="connsiteX29" fmla="*/ 5528699 w 6013229"/>
                  <a:gd name="connsiteY29" fmla="*/ 552402 h 1285570"/>
                  <a:gd name="connsiteX30" fmla="*/ 5540934 w 6013229"/>
                  <a:gd name="connsiteY30" fmla="*/ 491801 h 1285570"/>
                  <a:gd name="connsiteX31" fmla="*/ 5767423 w 6013229"/>
                  <a:gd name="connsiteY31" fmla="*/ 341674 h 1285570"/>
                  <a:gd name="connsiteX32" fmla="*/ 6013229 w 6013229"/>
                  <a:gd name="connsiteY32" fmla="*/ 587480 h 1285570"/>
                  <a:gd name="connsiteX33" fmla="*/ 5816962 w 6013229"/>
                  <a:gd name="connsiteY33" fmla="*/ 828292 h 1285570"/>
                  <a:gd name="connsiteX34" fmla="*/ 5790222 w 6013229"/>
                  <a:gd name="connsiteY34" fmla="*/ 830988 h 1285570"/>
                  <a:gd name="connsiteX35" fmla="*/ 5806583 w 6013229"/>
                  <a:gd name="connsiteY35" fmla="*/ 912029 h 1285570"/>
                  <a:gd name="connsiteX36" fmla="*/ 5433042 w 6013229"/>
                  <a:gd name="connsiteY36" fmla="*/ 1285570 h 1285570"/>
                  <a:gd name="connsiteX37" fmla="*/ 5168908 w 6013229"/>
                  <a:gd name="connsiteY37" fmla="*/ 1176163 h 1285570"/>
                  <a:gd name="connsiteX38" fmla="*/ 5135073 w 6013229"/>
                  <a:gd name="connsiteY38" fmla="*/ 1135154 h 1285570"/>
                  <a:gd name="connsiteX39" fmla="*/ 5130230 w 6013229"/>
                  <a:gd name="connsiteY39" fmla="*/ 1139150 h 1285570"/>
                  <a:gd name="connsiteX40" fmla="*/ 4968746 w 6013229"/>
                  <a:gd name="connsiteY40" fmla="*/ 1188476 h 1285570"/>
                  <a:gd name="connsiteX41" fmla="*/ 4764516 w 6013229"/>
                  <a:gd name="connsiteY41" fmla="*/ 1103882 h 1285570"/>
                  <a:gd name="connsiteX42" fmla="*/ 4732249 w 6013229"/>
                  <a:gd name="connsiteY42" fmla="*/ 1056023 h 1285570"/>
                  <a:gd name="connsiteX43" fmla="*/ 4712202 w 6013229"/>
                  <a:gd name="connsiteY43" fmla="*/ 1085756 h 1285570"/>
                  <a:gd name="connsiteX44" fmla="*/ 4538391 w 6013229"/>
                  <a:gd name="connsiteY44" fmla="*/ 1157751 h 1285570"/>
                  <a:gd name="connsiteX45" fmla="*/ 4364580 w 6013229"/>
                  <a:gd name="connsiteY45" fmla="*/ 1085756 h 1285570"/>
                  <a:gd name="connsiteX46" fmla="*/ 4336853 w 6013229"/>
                  <a:gd name="connsiteY46" fmla="*/ 1044632 h 1285570"/>
                  <a:gd name="connsiteX47" fmla="*/ 4305706 w 6013229"/>
                  <a:gd name="connsiteY47" fmla="*/ 1082382 h 1285570"/>
                  <a:gd name="connsiteX48" fmla="*/ 4076275 w 6013229"/>
                  <a:gd name="connsiteY48" fmla="*/ 1177415 h 1285570"/>
                  <a:gd name="connsiteX49" fmla="*/ 3846844 w 6013229"/>
                  <a:gd name="connsiteY49" fmla="*/ 1082382 h 1285570"/>
                  <a:gd name="connsiteX50" fmla="*/ 3825158 w 6013229"/>
                  <a:gd name="connsiteY50" fmla="*/ 1056099 h 1285570"/>
                  <a:gd name="connsiteX51" fmla="*/ 3804573 w 6013229"/>
                  <a:gd name="connsiteY51" fmla="*/ 1073083 h 1285570"/>
                  <a:gd name="connsiteX52" fmla="*/ 3656146 w 6013229"/>
                  <a:gd name="connsiteY52" fmla="*/ 1118421 h 1285570"/>
                  <a:gd name="connsiteX53" fmla="*/ 3468429 w 6013229"/>
                  <a:gd name="connsiteY53" fmla="*/ 1040667 h 1285570"/>
                  <a:gd name="connsiteX54" fmla="*/ 3448320 w 6013229"/>
                  <a:gd name="connsiteY54" fmla="*/ 1010840 h 1285570"/>
                  <a:gd name="connsiteX55" fmla="*/ 3446957 w 6013229"/>
                  <a:gd name="connsiteY55" fmla="*/ 1011580 h 1285570"/>
                  <a:gd name="connsiteX56" fmla="*/ 3356062 w 6013229"/>
                  <a:gd name="connsiteY56" fmla="*/ 1029931 h 1285570"/>
                  <a:gd name="connsiteX57" fmla="*/ 3190941 w 6013229"/>
                  <a:gd name="connsiteY57" fmla="*/ 961536 h 1285570"/>
                  <a:gd name="connsiteX58" fmla="*/ 3146071 w 6013229"/>
                  <a:gd name="connsiteY58" fmla="*/ 894984 h 1285570"/>
                  <a:gd name="connsiteX59" fmla="*/ 3114128 w 6013229"/>
                  <a:gd name="connsiteY59" fmla="*/ 921339 h 1285570"/>
                  <a:gd name="connsiteX60" fmla="*/ 2943712 w 6013229"/>
                  <a:gd name="connsiteY60" fmla="*/ 973394 h 1285570"/>
                  <a:gd name="connsiteX61" fmla="*/ 2728186 w 6013229"/>
                  <a:gd name="connsiteY61" fmla="*/ 884120 h 1285570"/>
                  <a:gd name="connsiteX62" fmla="*/ 2693317 w 6013229"/>
                  <a:gd name="connsiteY62" fmla="*/ 841859 h 1285570"/>
                  <a:gd name="connsiteX63" fmla="*/ 2651969 w 6013229"/>
                  <a:gd name="connsiteY63" fmla="*/ 864303 h 1285570"/>
                  <a:gd name="connsiteX64" fmla="*/ 2476876 w 6013229"/>
                  <a:gd name="connsiteY64" fmla="*/ 899652 h 1285570"/>
                  <a:gd name="connsiteX65" fmla="*/ 2225375 w 6013229"/>
                  <a:gd name="connsiteY65" fmla="*/ 822829 h 1285570"/>
                  <a:gd name="connsiteX66" fmla="*/ 2185230 w 6013229"/>
                  <a:gd name="connsiteY66" fmla="*/ 789706 h 1285570"/>
                  <a:gd name="connsiteX67" fmla="*/ 2183527 w 6013229"/>
                  <a:gd name="connsiteY67" fmla="*/ 798142 h 1285570"/>
                  <a:gd name="connsiteX68" fmla="*/ 1952507 w 6013229"/>
                  <a:gd name="connsiteY68" fmla="*/ 951272 h 1285570"/>
                  <a:gd name="connsiteX69" fmla="*/ 1775219 w 6013229"/>
                  <a:gd name="connsiteY69" fmla="*/ 877837 h 1285570"/>
                  <a:gd name="connsiteX70" fmla="*/ 1770767 w 6013229"/>
                  <a:gd name="connsiteY70" fmla="*/ 871234 h 1285570"/>
                  <a:gd name="connsiteX71" fmla="*/ 1730319 w 6013229"/>
                  <a:gd name="connsiteY71" fmla="*/ 893189 h 1285570"/>
                  <a:gd name="connsiteX72" fmla="*/ 1588714 w 6013229"/>
                  <a:gd name="connsiteY72" fmla="*/ 921777 h 1285570"/>
                  <a:gd name="connsiteX73" fmla="*/ 1331473 w 6013229"/>
                  <a:gd name="connsiteY73" fmla="*/ 815224 h 1285570"/>
                  <a:gd name="connsiteX74" fmla="*/ 1324156 w 6013229"/>
                  <a:gd name="connsiteY74" fmla="*/ 806357 h 1285570"/>
                  <a:gd name="connsiteX75" fmla="*/ 1290336 w 6013229"/>
                  <a:gd name="connsiteY75" fmla="*/ 852660 h 1285570"/>
                  <a:gd name="connsiteX76" fmla="*/ 1109572 w 6013229"/>
                  <a:gd name="connsiteY76" fmla="*/ 921775 h 1285570"/>
                  <a:gd name="connsiteX77" fmla="*/ 1058052 w 6013229"/>
                  <a:gd name="connsiteY77" fmla="*/ 916981 h 1285570"/>
                  <a:gd name="connsiteX78" fmla="*/ 1012895 w 6013229"/>
                  <a:gd name="connsiteY78" fmla="*/ 904042 h 1285570"/>
                  <a:gd name="connsiteX79" fmla="*/ 980716 w 6013229"/>
                  <a:gd name="connsiteY79" fmla="*/ 943044 h 1285570"/>
                  <a:gd name="connsiteX80" fmla="*/ 723475 w 6013229"/>
                  <a:gd name="connsiteY80" fmla="*/ 1049596 h 1285570"/>
                  <a:gd name="connsiteX81" fmla="*/ 466234 w 6013229"/>
                  <a:gd name="connsiteY81" fmla="*/ 943044 h 1285570"/>
                  <a:gd name="connsiteX82" fmla="*/ 426662 w 6013229"/>
                  <a:gd name="connsiteY82" fmla="*/ 895082 h 1285570"/>
                  <a:gd name="connsiteX83" fmla="*/ 396124 w 6013229"/>
                  <a:gd name="connsiteY83" fmla="*/ 911658 h 1285570"/>
                  <a:gd name="connsiteX84" fmla="*/ 285136 w 6013229"/>
                  <a:gd name="connsiteY84" fmla="*/ 934065 h 1285570"/>
                  <a:gd name="connsiteX85" fmla="*/ 0 w 6013229"/>
                  <a:gd name="connsiteY85" fmla="*/ 648929 h 1285570"/>
                  <a:gd name="connsiteX86" fmla="*/ 285136 w 6013229"/>
                  <a:gd name="connsiteY86" fmla="*/ 363793 h 1285570"/>
                  <a:gd name="connsiteX87" fmla="*/ 444559 w 6013229"/>
                  <a:gd name="connsiteY87" fmla="*/ 412490 h 1285570"/>
                  <a:gd name="connsiteX88" fmla="*/ 465344 w 6013229"/>
                  <a:gd name="connsiteY88" fmla="*/ 429640 h 1285570"/>
                  <a:gd name="connsiteX89" fmla="*/ 466234 w 6013229"/>
                  <a:gd name="connsiteY89" fmla="*/ 428561 h 1285570"/>
                  <a:gd name="connsiteX90" fmla="*/ 723475 w 6013229"/>
                  <a:gd name="connsiteY90" fmla="*/ 322008 h 1285570"/>
                  <a:gd name="connsiteX91" fmla="*/ 980716 w 6013229"/>
                  <a:gd name="connsiteY91" fmla="*/ 428561 h 1285570"/>
                  <a:gd name="connsiteX92" fmla="*/ 1012894 w 6013229"/>
                  <a:gd name="connsiteY92" fmla="*/ 467561 h 1285570"/>
                  <a:gd name="connsiteX93" fmla="*/ 1058052 w 6013229"/>
                  <a:gd name="connsiteY93" fmla="*/ 454621 h 1285570"/>
                  <a:gd name="connsiteX94" fmla="*/ 1109572 w 6013229"/>
                  <a:gd name="connsiteY94" fmla="*/ 449827 h 1285570"/>
                  <a:gd name="connsiteX95" fmla="*/ 1209078 w 6013229"/>
                  <a:gd name="connsiteY95" fmla="*/ 468371 h 1285570"/>
                  <a:gd name="connsiteX96" fmla="*/ 1239895 w 6013229"/>
                  <a:gd name="connsiteY96" fmla="*/ 483811 h 1285570"/>
                  <a:gd name="connsiteX97" fmla="*/ 1253509 w 6013229"/>
                  <a:gd name="connsiteY97" fmla="*/ 416378 h 1285570"/>
                  <a:gd name="connsiteX98" fmla="*/ 1588714 w 6013229"/>
                  <a:gd name="connsiteY98" fmla="*/ 194189 h 1285570"/>
                  <a:gd name="connsiteX99" fmla="*/ 1923919 w 6013229"/>
                  <a:gd name="connsiteY99" fmla="*/ 416378 h 1285570"/>
                  <a:gd name="connsiteX100" fmla="*/ 1931108 w 6013229"/>
                  <a:gd name="connsiteY100" fmla="*/ 451983 h 1285570"/>
                  <a:gd name="connsiteX101" fmla="*/ 1952507 w 6013229"/>
                  <a:gd name="connsiteY101" fmla="*/ 449826 h 1285570"/>
                  <a:gd name="connsiteX102" fmla="*/ 2003036 w 6013229"/>
                  <a:gd name="connsiteY102" fmla="*/ 454920 h 1285570"/>
                  <a:gd name="connsiteX103" fmla="*/ 2028356 w 6013229"/>
                  <a:gd name="connsiteY103" fmla="*/ 462780 h 1285570"/>
                  <a:gd name="connsiteX104" fmla="*/ 2027051 w 6013229"/>
                  <a:gd name="connsiteY104" fmla="*/ 449826 h 1285570"/>
                  <a:gd name="connsiteX105" fmla="*/ 2476876 w 6013229"/>
                  <a:gd name="connsiteY105" fmla="*/ 0 h 12855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</a:cxnLst>
                <a:rect l="l" t="t" r="r" b="b"/>
                <a:pathLst>
                  <a:path w="6013229" h="1285570">
                    <a:moveTo>
                      <a:pt x="2476876" y="0"/>
                    </a:moveTo>
                    <a:cubicBezTo>
                      <a:pt x="2694254" y="0"/>
                      <a:pt x="2875619" y="154192"/>
                      <a:pt x="2917563" y="359171"/>
                    </a:cubicBezTo>
                    <a:lnTo>
                      <a:pt x="2918288" y="366357"/>
                    </a:lnTo>
                    <a:lnTo>
                      <a:pt x="2943712" y="363794"/>
                    </a:lnTo>
                    <a:cubicBezTo>
                      <a:pt x="3069964" y="363794"/>
                      <a:pt x="3178288" y="440555"/>
                      <a:pt x="3224559" y="549953"/>
                    </a:cubicBezTo>
                    <a:lnTo>
                      <a:pt x="3234264" y="598024"/>
                    </a:lnTo>
                    <a:lnTo>
                      <a:pt x="3265167" y="581250"/>
                    </a:lnTo>
                    <a:cubicBezTo>
                      <a:pt x="3293104" y="569434"/>
                      <a:pt x="3323820" y="562899"/>
                      <a:pt x="3356062" y="562899"/>
                    </a:cubicBezTo>
                    <a:cubicBezTo>
                      <a:pt x="3404425" y="562899"/>
                      <a:pt x="3449353" y="577601"/>
                      <a:pt x="3486623" y="602780"/>
                    </a:cubicBezTo>
                    <a:lnTo>
                      <a:pt x="3516953" y="627805"/>
                    </a:lnTo>
                    <a:lnTo>
                      <a:pt x="3552812" y="608341"/>
                    </a:lnTo>
                    <a:cubicBezTo>
                      <a:pt x="3584573" y="594908"/>
                      <a:pt x="3619492" y="587479"/>
                      <a:pt x="3656146" y="587479"/>
                    </a:cubicBezTo>
                    <a:cubicBezTo>
                      <a:pt x="3711127" y="587479"/>
                      <a:pt x="3762204" y="604193"/>
                      <a:pt x="3804573" y="632817"/>
                    </a:cubicBezTo>
                    <a:lnTo>
                      <a:pt x="3825159" y="649802"/>
                    </a:lnTo>
                    <a:lnTo>
                      <a:pt x="3846844" y="623520"/>
                    </a:lnTo>
                    <a:cubicBezTo>
                      <a:pt x="3905560" y="564804"/>
                      <a:pt x="3986676" y="528487"/>
                      <a:pt x="4076275" y="528487"/>
                    </a:cubicBezTo>
                    <a:cubicBezTo>
                      <a:pt x="4210673" y="528487"/>
                      <a:pt x="4325985" y="610200"/>
                      <a:pt x="4375241" y="726655"/>
                    </a:cubicBezTo>
                    <a:lnTo>
                      <a:pt x="4375705" y="728955"/>
                    </a:lnTo>
                    <a:lnTo>
                      <a:pt x="4400958" y="708119"/>
                    </a:lnTo>
                    <a:cubicBezTo>
                      <a:pt x="4440189" y="681615"/>
                      <a:pt x="4487483" y="666139"/>
                      <a:pt x="4538391" y="666139"/>
                    </a:cubicBezTo>
                    <a:cubicBezTo>
                      <a:pt x="4606268" y="666139"/>
                      <a:pt x="4667720" y="693652"/>
                      <a:pt x="4712202" y="738134"/>
                    </a:cubicBezTo>
                    <a:lnTo>
                      <a:pt x="4723961" y="755575"/>
                    </a:lnTo>
                    <a:lnTo>
                      <a:pt x="4764516" y="695423"/>
                    </a:lnTo>
                    <a:cubicBezTo>
                      <a:pt x="4816783" y="643156"/>
                      <a:pt x="4888989" y="610828"/>
                      <a:pt x="4968746" y="610828"/>
                    </a:cubicBezTo>
                    <a:cubicBezTo>
                      <a:pt x="5028563" y="610828"/>
                      <a:pt x="5084133" y="629013"/>
                      <a:pt x="5130230" y="660155"/>
                    </a:cubicBezTo>
                    <a:lnTo>
                      <a:pt x="5147225" y="674177"/>
                    </a:lnTo>
                    <a:lnTo>
                      <a:pt x="5168908" y="647896"/>
                    </a:lnTo>
                    <a:cubicBezTo>
                      <a:pt x="5236506" y="580298"/>
                      <a:pt x="5329891" y="538488"/>
                      <a:pt x="5433042" y="538488"/>
                    </a:cubicBezTo>
                    <a:cubicBezTo>
                      <a:pt x="5458829" y="538488"/>
                      <a:pt x="5484007" y="541101"/>
                      <a:pt x="5508323" y="546077"/>
                    </a:cubicBezTo>
                    <a:lnTo>
                      <a:pt x="5528699" y="552402"/>
                    </a:lnTo>
                    <a:lnTo>
                      <a:pt x="5540934" y="491801"/>
                    </a:lnTo>
                    <a:cubicBezTo>
                      <a:pt x="5578249" y="403578"/>
                      <a:pt x="5665607" y="341674"/>
                      <a:pt x="5767423" y="341674"/>
                    </a:cubicBezTo>
                    <a:cubicBezTo>
                      <a:pt x="5903178" y="341674"/>
                      <a:pt x="6013229" y="451725"/>
                      <a:pt x="6013229" y="587480"/>
                    </a:cubicBezTo>
                    <a:cubicBezTo>
                      <a:pt x="6013229" y="706266"/>
                      <a:pt x="5928971" y="805372"/>
                      <a:pt x="5816962" y="828292"/>
                    </a:cubicBezTo>
                    <a:lnTo>
                      <a:pt x="5790222" y="830988"/>
                    </a:lnTo>
                    <a:lnTo>
                      <a:pt x="5806583" y="912029"/>
                    </a:lnTo>
                    <a:cubicBezTo>
                      <a:pt x="5806583" y="1118330"/>
                      <a:pt x="5639343" y="1285570"/>
                      <a:pt x="5433042" y="1285570"/>
                    </a:cubicBezTo>
                    <a:cubicBezTo>
                      <a:pt x="5329891" y="1285570"/>
                      <a:pt x="5236506" y="1243760"/>
                      <a:pt x="5168908" y="1176163"/>
                    </a:cubicBezTo>
                    <a:lnTo>
                      <a:pt x="5135073" y="1135154"/>
                    </a:lnTo>
                    <a:lnTo>
                      <a:pt x="5130230" y="1139150"/>
                    </a:lnTo>
                    <a:cubicBezTo>
                      <a:pt x="5084133" y="1170292"/>
                      <a:pt x="5028563" y="1188476"/>
                      <a:pt x="4968746" y="1188476"/>
                    </a:cubicBezTo>
                    <a:cubicBezTo>
                      <a:pt x="4888989" y="1188476"/>
                      <a:pt x="4816783" y="1156148"/>
                      <a:pt x="4764516" y="1103882"/>
                    </a:cubicBezTo>
                    <a:lnTo>
                      <a:pt x="4732249" y="1056023"/>
                    </a:lnTo>
                    <a:lnTo>
                      <a:pt x="4712202" y="1085756"/>
                    </a:lnTo>
                    <a:cubicBezTo>
                      <a:pt x="4667720" y="1130239"/>
                      <a:pt x="4606268" y="1157751"/>
                      <a:pt x="4538391" y="1157751"/>
                    </a:cubicBezTo>
                    <a:cubicBezTo>
                      <a:pt x="4470513" y="1157751"/>
                      <a:pt x="4409062" y="1130239"/>
                      <a:pt x="4364580" y="1085756"/>
                    </a:cubicBezTo>
                    <a:lnTo>
                      <a:pt x="4336853" y="1044632"/>
                    </a:lnTo>
                    <a:lnTo>
                      <a:pt x="4305706" y="1082382"/>
                    </a:lnTo>
                    <a:cubicBezTo>
                      <a:pt x="4246989" y="1141098"/>
                      <a:pt x="4165873" y="1177415"/>
                      <a:pt x="4076275" y="1177415"/>
                    </a:cubicBezTo>
                    <a:cubicBezTo>
                      <a:pt x="3986676" y="1177415"/>
                      <a:pt x="3905560" y="1141098"/>
                      <a:pt x="3846844" y="1082382"/>
                    </a:cubicBezTo>
                    <a:lnTo>
                      <a:pt x="3825158" y="1056099"/>
                    </a:lnTo>
                    <a:lnTo>
                      <a:pt x="3804573" y="1073083"/>
                    </a:lnTo>
                    <a:cubicBezTo>
                      <a:pt x="3762204" y="1101707"/>
                      <a:pt x="3711127" y="1118421"/>
                      <a:pt x="3656146" y="1118421"/>
                    </a:cubicBezTo>
                    <a:cubicBezTo>
                      <a:pt x="3582838" y="1118421"/>
                      <a:pt x="3516470" y="1088708"/>
                      <a:pt x="3468429" y="1040667"/>
                    </a:cubicBezTo>
                    <a:lnTo>
                      <a:pt x="3448320" y="1010840"/>
                    </a:lnTo>
                    <a:lnTo>
                      <a:pt x="3446957" y="1011580"/>
                    </a:lnTo>
                    <a:cubicBezTo>
                      <a:pt x="3419019" y="1023397"/>
                      <a:pt x="3388304" y="1029931"/>
                      <a:pt x="3356062" y="1029931"/>
                    </a:cubicBezTo>
                    <a:cubicBezTo>
                      <a:pt x="3291578" y="1029931"/>
                      <a:pt x="3233199" y="1003794"/>
                      <a:pt x="3190941" y="961536"/>
                    </a:cubicBezTo>
                    <a:lnTo>
                      <a:pt x="3146071" y="894984"/>
                    </a:lnTo>
                    <a:lnTo>
                      <a:pt x="3114128" y="921339"/>
                    </a:lnTo>
                    <a:cubicBezTo>
                      <a:pt x="3065482" y="954204"/>
                      <a:pt x="3006838" y="973394"/>
                      <a:pt x="2943712" y="973394"/>
                    </a:cubicBezTo>
                    <a:cubicBezTo>
                      <a:pt x="2859544" y="973394"/>
                      <a:pt x="2783344" y="939278"/>
                      <a:pt x="2728186" y="884120"/>
                    </a:cubicBezTo>
                    <a:lnTo>
                      <a:pt x="2693317" y="841859"/>
                    </a:lnTo>
                    <a:lnTo>
                      <a:pt x="2651969" y="864303"/>
                    </a:lnTo>
                    <a:cubicBezTo>
                      <a:pt x="2598152" y="887065"/>
                      <a:pt x="2538984" y="899652"/>
                      <a:pt x="2476876" y="899652"/>
                    </a:cubicBezTo>
                    <a:cubicBezTo>
                      <a:pt x="2383714" y="899652"/>
                      <a:pt x="2297167" y="871331"/>
                      <a:pt x="2225375" y="822829"/>
                    </a:cubicBezTo>
                    <a:lnTo>
                      <a:pt x="2185230" y="789706"/>
                    </a:lnTo>
                    <a:lnTo>
                      <a:pt x="2183527" y="798142"/>
                    </a:lnTo>
                    <a:cubicBezTo>
                      <a:pt x="2145465" y="888130"/>
                      <a:pt x="2056359" y="951272"/>
                      <a:pt x="1952507" y="951272"/>
                    </a:cubicBezTo>
                    <a:cubicBezTo>
                      <a:pt x="1883272" y="951272"/>
                      <a:pt x="1820591" y="923209"/>
                      <a:pt x="1775219" y="877837"/>
                    </a:cubicBezTo>
                    <a:lnTo>
                      <a:pt x="1770767" y="871234"/>
                    </a:lnTo>
                    <a:lnTo>
                      <a:pt x="1730319" y="893189"/>
                    </a:lnTo>
                    <a:cubicBezTo>
                      <a:pt x="1686795" y="911598"/>
                      <a:pt x="1638944" y="921777"/>
                      <a:pt x="1588714" y="921777"/>
                    </a:cubicBezTo>
                    <a:cubicBezTo>
                      <a:pt x="1488255" y="921777"/>
                      <a:pt x="1397306" y="881058"/>
                      <a:pt x="1331473" y="815224"/>
                    </a:cubicBezTo>
                    <a:lnTo>
                      <a:pt x="1324156" y="806357"/>
                    </a:lnTo>
                    <a:lnTo>
                      <a:pt x="1290336" y="852660"/>
                    </a:lnTo>
                    <a:cubicBezTo>
                      <a:pt x="1244075" y="895363"/>
                      <a:pt x="1180165" y="921775"/>
                      <a:pt x="1109572" y="921775"/>
                    </a:cubicBezTo>
                    <a:cubicBezTo>
                      <a:pt x="1091924" y="921775"/>
                      <a:pt x="1074693" y="920124"/>
                      <a:pt x="1058052" y="916981"/>
                    </a:cubicBezTo>
                    <a:lnTo>
                      <a:pt x="1012895" y="904042"/>
                    </a:lnTo>
                    <a:lnTo>
                      <a:pt x="980716" y="943044"/>
                    </a:lnTo>
                    <a:cubicBezTo>
                      <a:pt x="914882" y="1008877"/>
                      <a:pt x="823934" y="1049596"/>
                      <a:pt x="723475" y="1049596"/>
                    </a:cubicBezTo>
                    <a:cubicBezTo>
                      <a:pt x="623016" y="1049596"/>
                      <a:pt x="532068" y="1008877"/>
                      <a:pt x="466234" y="943044"/>
                    </a:cubicBezTo>
                    <a:lnTo>
                      <a:pt x="426662" y="895082"/>
                    </a:lnTo>
                    <a:lnTo>
                      <a:pt x="396124" y="911658"/>
                    </a:lnTo>
                    <a:cubicBezTo>
                      <a:pt x="362011" y="926087"/>
                      <a:pt x="324505" y="934065"/>
                      <a:pt x="285136" y="934065"/>
                    </a:cubicBezTo>
                    <a:cubicBezTo>
                      <a:pt x="127660" y="934065"/>
                      <a:pt x="0" y="806405"/>
                      <a:pt x="0" y="648929"/>
                    </a:cubicBezTo>
                    <a:cubicBezTo>
                      <a:pt x="0" y="491453"/>
                      <a:pt x="127660" y="363793"/>
                      <a:pt x="285136" y="363793"/>
                    </a:cubicBezTo>
                    <a:cubicBezTo>
                      <a:pt x="344190" y="363793"/>
                      <a:pt x="399051" y="381745"/>
                      <a:pt x="444559" y="412490"/>
                    </a:cubicBezTo>
                    <a:lnTo>
                      <a:pt x="465344" y="429640"/>
                    </a:lnTo>
                    <a:lnTo>
                      <a:pt x="466234" y="428561"/>
                    </a:lnTo>
                    <a:cubicBezTo>
                      <a:pt x="532068" y="362727"/>
                      <a:pt x="623016" y="322008"/>
                      <a:pt x="723475" y="322008"/>
                    </a:cubicBezTo>
                    <a:cubicBezTo>
                      <a:pt x="823934" y="322008"/>
                      <a:pt x="914882" y="362727"/>
                      <a:pt x="980716" y="428561"/>
                    </a:cubicBezTo>
                    <a:lnTo>
                      <a:pt x="1012894" y="467561"/>
                    </a:lnTo>
                    <a:lnTo>
                      <a:pt x="1058052" y="454621"/>
                    </a:lnTo>
                    <a:cubicBezTo>
                      <a:pt x="1074693" y="451478"/>
                      <a:pt x="1091924" y="449827"/>
                      <a:pt x="1109572" y="449827"/>
                    </a:cubicBezTo>
                    <a:cubicBezTo>
                      <a:pt x="1144868" y="449827"/>
                      <a:pt x="1178494" y="456430"/>
                      <a:pt x="1209078" y="468371"/>
                    </a:cubicBezTo>
                    <a:lnTo>
                      <a:pt x="1239895" y="483811"/>
                    </a:lnTo>
                    <a:lnTo>
                      <a:pt x="1253509" y="416378"/>
                    </a:lnTo>
                    <a:cubicBezTo>
                      <a:pt x="1308736" y="285807"/>
                      <a:pt x="1438026" y="194189"/>
                      <a:pt x="1588714" y="194189"/>
                    </a:cubicBezTo>
                    <a:cubicBezTo>
                      <a:pt x="1739402" y="194189"/>
                      <a:pt x="1868692" y="285807"/>
                      <a:pt x="1923919" y="416378"/>
                    </a:cubicBezTo>
                    <a:lnTo>
                      <a:pt x="1931108" y="451983"/>
                    </a:lnTo>
                    <a:lnTo>
                      <a:pt x="1952507" y="449826"/>
                    </a:lnTo>
                    <a:cubicBezTo>
                      <a:pt x="1969815" y="449826"/>
                      <a:pt x="1986715" y="451580"/>
                      <a:pt x="2003036" y="454920"/>
                    </a:cubicBezTo>
                    <a:lnTo>
                      <a:pt x="2028356" y="462780"/>
                    </a:lnTo>
                    <a:lnTo>
                      <a:pt x="2027051" y="449826"/>
                    </a:lnTo>
                    <a:cubicBezTo>
                      <a:pt x="2027051" y="201394"/>
                      <a:pt x="2228445" y="0"/>
                      <a:pt x="2476876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C5E3D525-E864-4387-B21E-810E73BC5E3C}"/>
                  </a:ext>
                </a:extLst>
              </p:cNvPr>
              <p:cNvSpPr/>
              <p:nvPr/>
            </p:nvSpPr>
            <p:spPr>
              <a:xfrm flipH="1">
                <a:off x="5769815" y="5589057"/>
                <a:ext cx="6013229" cy="1285570"/>
              </a:xfrm>
              <a:custGeom>
                <a:avLst/>
                <a:gdLst>
                  <a:gd name="connsiteX0" fmla="*/ 2476876 w 6013229"/>
                  <a:gd name="connsiteY0" fmla="*/ 0 h 1285570"/>
                  <a:gd name="connsiteX1" fmla="*/ 2917563 w 6013229"/>
                  <a:gd name="connsiteY1" fmla="*/ 359171 h 1285570"/>
                  <a:gd name="connsiteX2" fmla="*/ 2918288 w 6013229"/>
                  <a:gd name="connsiteY2" fmla="*/ 366357 h 1285570"/>
                  <a:gd name="connsiteX3" fmla="*/ 2943712 w 6013229"/>
                  <a:gd name="connsiteY3" fmla="*/ 363794 h 1285570"/>
                  <a:gd name="connsiteX4" fmla="*/ 3224559 w 6013229"/>
                  <a:gd name="connsiteY4" fmla="*/ 549953 h 1285570"/>
                  <a:gd name="connsiteX5" fmla="*/ 3234264 w 6013229"/>
                  <a:gd name="connsiteY5" fmla="*/ 598024 h 1285570"/>
                  <a:gd name="connsiteX6" fmla="*/ 3265167 w 6013229"/>
                  <a:gd name="connsiteY6" fmla="*/ 581250 h 1285570"/>
                  <a:gd name="connsiteX7" fmla="*/ 3356062 w 6013229"/>
                  <a:gd name="connsiteY7" fmla="*/ 562899 h 1285570"/>
                  <a:gd name="connsiteX8" fmla="*/ 3486623 w 6013229"/>
                  <a:gd name="connsiteY8" fmla="*/ 602780 h 1285570"/>
                  <a:gd name="connsiteX9" fmla="*/ 3516953 w 6013229"/>
                  <a:gd name="connsiteY9" fmla="*/ 627805 h 1285570"/>
                  <a:gd name="connsiteX10" fmla="*/ 3552812 w 6013229"/>
                  <a:gd name="connsiteY10" fmla="*/ 608341 h 1285570"/>
                  <a:gd name="connsiteX11" fmla="*/ 3656146 w 6013229"/>
                  <a:gd name="connsiteY11" fmla="*/ 587479 h 1285570"/>
                  <a:gd name="connsiteX12" fmla="*/ 3804573 w 6013229"/>
                  <a:gd name="connsiteY12" fmla="*/ 632817 h 1285570"/>
                  <a:gd name="connsiteX13" fmla="*/ 3825159 w 6013229"/>
                  <a:gd name="connsiteY13" fmla="*/ 649802 h 1285570"/>
                  <a:gd name="connsiteX14" fmla="*/ 3846844 w 6013229"/>
                  <a:gd name="connsiteY14" fmla="*/ 623520 h 1285570"/>
                  <a:gd name="connsiteX15" fmla="*/ 4076275 w 6013229"/>
                  <a:gd name="connsiteY15" fmla="*/ 528487 h 1285570"/>
                  <a:gd name="connsiteX16" fmla="*/ 4375241 w 6013229"/>
                  <a:gd name="connsiteY16" fmla="*/ 726655 h 1285570"/>
                  <a:gd name="connsiteX17" fmla="*/ 4375705 w 6013229"/>
                  <a:gd name="connsiteY17" fmla="*/ 728955 h 1285570"/>
                  <a:gd name="connsiteX18" fmla="*/ 4400958 w 6013229"/>
                  <a:gd name="connsiteY18" fmla="*/ 708119 h 1285570"/>
                  <a:gd name="connsiteX19" fmla="*/ 4538391 w 6013229"/>
                  <a:gd name="connsiteY19" fmla="*/ 666139 h 1285570"/>
                  <a:gd name="connsiteX20" fmla="*/ 4712202 w 6013229"/>
                  <a:gd name="connsiteY20" fmla="*/ 738134 h 1285570"/>
                  <a:gd name="connsiteX21" fmla="*/ 4723961 w 6013229"/>
                  <a:gd name="connsiteY21" fmla="*/ 755575 h 1285570"/>
                  <a:gd name="connsiteX22" fmla="*/ 4764516 w 6013229"/>
                  <a:gd name="connsiteY22" fmla="*/ 695423 h 1285570"/>
                  <a:gd name="connsiteX23" fmla="*/ 4968746 w 6013229"/>
                  <a:gd name="connsiteY23" fmla="*/ 610828 h 1285570"/>
                  <a:gd name="connsiteX24" fmla="*/ 5130230 w 6013229"/>
                  <a:gd name="connsiteY24" fmla="*/ 660155 h 1285570"/>
                  <a:gd name="connsiteX25" fmla="*/ 5147225 w 6013229"/>
                  <a:gd name="connsiteY25" fmla="*/ 674177 h 1285570"/>
                  <a:gd name="connsiteX26" fmla="*/ 5168908 w 6013229"/>
                  <a:gd name="connsiteY26" fmla="*/ 647896 h 1285570"/>
                  <a:gd name="connsiteX27" fmla="*/ 5433042 w 6013229"/>
                  <a:gd name="connsiteY27" fmla="*/ 538488 h 1285570"/>
                  <a:gd name="connsiteX28" fmla="*/ 5508323 w 6013229"/>
                  <a:gd name="connsiteY28" fmla="*/ 546077 h 1285570"/>
                  <a:gd name="connsiteX29" fmla="*/ 5528699 w 6013229"/>
                  <a:gd name="connsiteY29" fmla="*/ 552402 h 1285570"/>
                  <a:gd name="connsiteX30" fmla="*/ 5540934 w 6013229"/>
                  <a:gd name="connsiteY30" fmla="*/ 491801 h 1285570"/>
                  <a:gd name="connsiteX31" fmla="*/ 5767423 w 6013229"/>
                  <a:gd name="connsiteY31" fmla="*/ 341674 h 1285570"/>
                  <a:gd name="connsiteX32" fmla="*/ 6013229 w 6013229"/>
                  <a:gd name="connsiteY32" fmla="*/ 587480 h 1285570"/>
                  <a:gd name="connsiteX33" fmla="*/ 5816962 w 6013229"/>
                  <a:gd name="connsiteY33" fmla="*/ 828292 h 1285570"/>
                  <a:gd name="connsiteX34" fmla="*/ 5790222 w 6013229"/>
                  <a:gd name="connsiteY34" fmla="*/ 830988 h 1285570"/>
                  <a:gd name="connsiteX35" fmla="*/ 5806583 w 6013229"/>
                  <a:gd name="connsiteY35" fmla="*/ 912029 h 1285570"/>
                  <a:gd name="connsiteX36" fmla="*/ 5433042 w 6013229"/>
                  <a:gd name="connsiteY36" fmla="*/ 1285570 h 1285570"/>
                  <a:gd name="connsiteX37" fmla="*/ 5168908 w 6013229"/>
                  <a:gd name="connsiteY37" fmla="*/ 1176163 h 1285570"/>
                  <a:gd name="connsiteX38" fmla="*/ 5135073 w 6013229"/>
                  <a:gd name="connsiteY38" fmla="*/ 1135154 h 1285570"/>
                  <a:gd name="connsiteX39" fmla="*/ 5130230 w 6013229"/>
                  <a:gd name="connsiteY39" fmla="*/ 1139150 h 1285570"/>
                  <a:gd name="connsiteX40" fmla="*/ 4968746 w 6013229"/>
                  <a:gd name="connsiteY40" fmla="*/ 1188476 h 1285570"/>
                  <a:gd name="connsiteX41" fmla="*/ 4764516 w 6013229"/>
                  <a:gd name="connsiteY41" fmla="*/ 1103882 h 1285570"/>
                  <a:gd name="connsiteX42" fmla="*/ 4732249 w 6013229"/>
                  <a:gd name="connsiteY42" fmla="*/ 1056023 h 1285570"/>
                  <a:gd name="connsiteX43" fmla="*/ 4712202 w 6013229"/>
                  <a:gd name="connsiteY43" fmla="*/ 1085756 h 1285570"/>
                  <a:gd name="connsiteX44" fmla="*/ 4538391 w 6013229"/>
                  <a:gd name="connsiteY44" fmla="*/ 1157751 h 1285570"/>
                  <a:gd name="connsiteX45" fmla="*/ 4364580 w 6013229"/>
                  <a:gd name="connsiteY45" fmla="*/ 1085756 h 1285570"/>
                  <a:gd name="connsiteX46" fmla="*/ 4336853 w 6013229"/>
                  <a:gd name="connsiteY46" fmla="*/ 1044632 h 1285570"/>
                  <a:gd name="connsiteX47" fmla="*/ 4305706 w 6013229"/>
                  <a:gd name="connsiteY47" fmla="*/ 1082382 h 1285570"/>
                  <a:gd name="connsiteX48" fmla="*/ 4076275 w 6013229"/>
                  <a:gd name="connsiteY48" fmla="*/ 1177415 h 1285570"/>
                  <a:gd name="connsiteX49" fmla="*/ 3846844 w 6013229"/>
                  <a:gd name="connsiteY49" fmla="*/ 1082382 h 1285570"/>
                  <a:gd name="connsiteX50" fmla="*/ 3825158 w 6013229"/>
                  <a:gd name="connsiteY50" fmla="*/ 1056099 h 1285570"/>
                  <a:gd name="connsiteX51" fmla="*/ 3804573 w 6013229"/>
                  <a:gd name="connsiteY51" fmla="*/ 1073083 h 1285570"/>
                  <a:gd name="connsiteX52" fmla="*/ 3656146 w 6013229"/>
                  <a:gd name="connsiteY52" fmla="*/ 1118421 h 1285570"/>
                  <a:gd name="connsiteX53" fmla="*/ 3468429 w 6013229"/>
                  <a:gd name="connsiteY53" fmla="*/ 1040667 h 1285570"/>
                  <a:gd name="connsiteX54" fmla="*/ 3448320 w 6013229"/>
                  <a:gd name="connsiteY54" fmla="*/ 1010840 h 1285570"/>
                  <a:gd name="connsiteX55" fmla="*/ 3446957 w 6013229"/>
                  <a:gd name="connsiteY55" fmla="*/ 1011580 h 1285570"/>
                  <a:gd name="connsiteX56" fmla="*/ 3356062 w 6013229"/>
                  <a:gd name="connsiteY56" fmla="*/ 1029931 h 1285570"/>
                  <a:gd name="connsiteX57" fmla="*/ 3190941 w 6013229"/>
                  <a:gd name="connsiteY57" fmla="*/ 961536 h 1285570"/>
                  <a:gd name="connsiteX58" fmla="*/ 3146071 w 6013229"/>
                  <a:gd name="connsiteY58" fmla="*/ 894984 h 1285570"/>
                  <a:gd name="connsiteX59" fmla="*/ 3114128 w 6013229"/>
                  <a:gd name="connsiteY59" fmla="*/ 921339 h 1285570"/>
                  <a:gd name="connsiteX60" fmla="*/ 2943712 w 6013229"/>
                  <a:gd name="connsiteY60" fmla="*/ 973394 h 1285570"/>
                  <a:gd name="connsiteX61" fmla="*/ 2728186 w 6013229"/>
                  <a:gd name="connsiteY61" fmla="*/ 884120 h 1285570"/>
                  <a:gd name="connsiteX62" fmla="*/ 2693317 w 6013229"/>
                  <a:gd name="connsiteY62" fmla="*/ 841859 h 1285570"/>
                  <a:gd name="connsiteX63" fmla="*/ 2651969 w 6013229"/>
                  <a:gd name="connsiteY63" fmla="*/ 864303 h 1285570"/>
                  <a:gd name="connsiteX64" fmla="*/ 2476876 w 6013229"/>
                  <a:gd name="connsiteY64" fmla="*/ 899652 h 1285570"/>
                  <a:gd name="connsiteX65" fmla="*/ 2225375 w 6013229"/>
                  <a:gd name="connsiteY65" fmla="*/ 822829 h 1285570"/>
                  <a:gd name="connsiteX66" fmla="*/ 2185230 w 6013229"/>
                  <a:gd name="connsiteY66" fmla="*/ 789706 h 1285570"/>
                  <a:gd name="connsiteX67" fmla="*/ 2183527 w 6013229"/>
                  <a:gd name="connsiteY67" fmla="*/ 798142 h 1285570"/>
                  <a:gd name="connsiteX68" fmla="*/ 1952507 w 6013229"/>
                  <a:gd name="connsiteY68" fmla="*/ 951272 h 1285570"/>
                  <a:gd name="connsiteX69" fmla="*/ 1775219 w 6013229"/>
                  <a:gd name="connsiteY69" fmla="*/ 877837 h 1285570"/>
                  <a:gd name="connsiteX70" fmla="*/ 1770767 w 6013229"/>
                  <a:gd name="connsiteY70" fmla="*/ 871234 h 1285570"/>
                  <a:gd name="connsiteX71" fmla="*/ 1730319 w 6013229"/>
                  <a:gd name="connsiteY71" fmla="*/ 893189 h 1285570"/>
                  <a:gd name="connsiteX72" fmla="*/ 1588714 w 6013229"/>
                  <a:gd name="connsiteY72" fmla="*/ 921777 h 1285570"/>
                  <a:gd name="connsiteX73" fmla="*/ 1331473 w 6013229"/>
                  <a:gd name="connsiteY73" fmla="*/ 815224 h 1285570"/>
                  <a:gd name="connsiteX74" fmla="*/ 1324156 w 6013229"/>
                  <a:gd name="connsiteY74" fmla="*/ 806357 h 1285570"/>
                  <a:gd name="connsiteX75" fmla="*/ 1290336 w 6013229"/>
                  <a:gd name="connsiteY75" fmla="*/ 852660 h 1285570"/>
                  <a:gd name="connsiteX76" fmla="*/ 1109572 w 6013229"/>
                  <a:gd name="connsiteY76" fmla="*/ 921775 h 1285570"/>
                  <a:gd name="connsiteX77" fmla="*/ 1058052 w 6013229"/>
                  <a:gd name="connsiteY77" fmla="*/ 916981 h 1285570"/>
                  <a:gd name="connsiteX78" fmla="*/ 1012895 w 6013229"/>
                  <a:gd name="connsiteY78" fmla="*/ 904042 h 1285570"/>
                  <a:gd name="connsiteX79" fmla="*/ 980716 w 6013229"/>
                  <a:gd name="connsiteY79" fmla="*/ 943044 h 1285570"/>
                  <a:gd name="connsiteX80" fmla="*/ 723475 w 6013229"/>
                  <a:gd name="connsiteY80" fmla="*/ 1049596 h 1285570"/>
                  <a:gd name="connsiteX81" fmla="*/ 466234 w 6013229"/>
                  <a:gd name="connsiteY81" fmla="*/ 943044 h 1285570"/>
                  <a:gd name="connsiteX82" fmla="*/ 426662 w 6013229"/>
                  <a:gd name="connsiteY82" fmla="*/ 895082 h 1285570"/>
                  <a:gd name="connsiteX83" fmla="*/ 396124 w 6013229"/>
                  <a:gd name="connsiteY83" fmla="*/ 911658 h 1285570"/>
                  <a:gd name="connsiteX84" fmla="*/ 285136 w 6013229"/>
                  <a:gd name="connsiteY84" fmla="*/ 934065 h 1285570"/>
                  <a:gd name="connsiteX85" fmla="*/ 0 w 6013229"/>
                  <a:gd name="connsiteY85" fmla="*/ 648929 h 1285570"/>
                  <a:gd name="connsiteX86" fmla="*/ 285136 w 6013229"/>
                  <a:gd name="connsiteY86" fmla="*/ 363793 h 1285570"/>
                  <a:gd name="connsiteX87" fmla="*/ 444559 w 6013229"/>
                  <a:gd name="connsiteY87" fmla="*/ 412490 h 1285570"/>
                  <a:gd name="connsiteX88" fmla="*/ 465344 w 6013229"/>
                  <a:gd name="connsiteY88" fmla="*/ 429640 h 1285570"/>
                  <a:gd name="connsiteX89" fmla="*/ 466234 w 6013229"/>
                  <a:gd name="connsiteY89" fmla="*/ 428561 h 1285570"/>
                  <a:gd name="connsiteX90" fmla="*/ 723475 w 6013229"/>
                  <a:gd name="connsiteY90" fmla="*/ 322008 h 1285570"/>
                  <a:gd name="connsiteX91" fmla="*/ 980716 w 6013229"/>
                  <a:gd name="connsiteY91" fmla="*/ 428561 h 1285570"/>
                  <a:gd name="connsiteX92" fmla="*/ 1012894 w 6013229"/>
                  <a:gd name="connsiteY92" fmla="*/ 467561 h 1285570"/>
                  <a:gd name="connsiteX93" fmla="*/ 1058052 w 6013229"/>
                  <a:gd name="connsiteY93" fmla="*/ 454621 h 1285570"/>
                  <a:gd name="connsiteX94" fmla="*/ 1109572 w 6013229"/>
                  <a:gd name="connsiteY94" fmla="*/ 449827 h 1285570"/>
                  <a:gd name="connsiteX95" fmla="*/ 1209078 w 6013229"/>
                  <a:gd name="connsiteY95" fmla="*/ 468371 h 1285570"/>
                  <a:gd name="connsiteX96" fmla="*/ 1239895 w 6013229"/>
                  <a:gd name="connsiteY96" fmla="*/ 483811 h 1285570"/>
                  <a:gd name="connsiteX97" fmla="*/ 1253509 w 6013229"/>
                  <a:gd name="connsiteY97" fmla="*/ 416378 h 1285570"/>
                  <a:gd name="connsiteX98" fmla="*/ 1588714 w 6013229"/>
                  <a:gd name="connsiteY98" fmla="*/ 194189 h 1285570"/>
                  <a:gd name="connsiteX99" fmla="*/ 1923919 w 6013229"/>
                  <a:gd name="connsiteY99" fmla="*/ 416378 h 1285570"/>
                  <a:gd name="connsiteX100" fmla="*/ 1931108 w 6013229"/>
                  <a:gd name="connsiteY100" fmla="*/ 451983 h 1285570"/>
                  <a:gd name="connsiteX101" fmla="*/ 1952507 w 6013229"/>
                  <a:gd name="connsiteY101" fmla="*/ 449826 h 1285570"/>
                  <a:gd name="connsiteX102" fmla="*/ 2003036 w 6013229"/>
                  <a:gd name="connsiteY102" fmla="*/ 454920 h 1285570"/>
                  <a:gd name="connsiteX103" fmla="*/ 2028356 w 6013229"/>
                  <a:gd name="connsiteY103" fmla="*/ 462780 h 1285570"/>
                  <a:gd name="connsiteX104" fmla="*/ 2027051 w 6013229"/>
                  <a:gd name="connsiteY104" fmla="*/ 449826 h 1285570"/>
                  <a:gd name="connsiteX105" fmla="*/ 2476876 w 6013229"/>
                  <a:gd name="connsiteY105" fmla="*/ 0 h 12855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</a:cxnLst>
                <a:rect l="l" t="t" r="r" b="b"/>
                <a:pathLst>
                  <a:path w="6013229" h="1285570">
                    <a:moveTo>
                      <a:pt x="2476876" y="0"/>
                    </a:moveTo>
                    <a:cubicBezTo>
                      <a:pt x="2694254" y="0"/>
                      <a:pt x="2875619" y="154192"/>
                      <a:pt x="2917563" y="359171"/>
                    </a:cubicBezTo>
                    <a:lnTo>
                      <a:pt x="2918288" y="366357"/>
                    </a:lnTo>
                    <a:lnTo>
                      <a:pt x="2943712" y="363794"/>
                    </a:lnTo>
                    <a:cubicBezTo>
                      <a:pt x="3069964" y="363794"/>
                      <a:pt x="3178288" y="440555"/>
                      <a:pt x="3224559" y="549953"/>
                    </a:cubicBezTo>
                    <a:lnTo>
                      <a:pt x="3234264" y="598024"/>
                    </a:lnTo>
                    <a:lnTo>
                      <a:pt x="3265167" y="581250"/>
                    </a:lnTo>
                    <a:cubicBezTo>
                      <a:pt x="3293104" y="569434"/>
                      <a:pt x="3323820" y="562899"/>
                      <a:pt x="3356062" y="562899"/>
                    </a:cubicBezTo>
                    <a:cubicBezTo>
                      <a:pt x="3404425" y="562899"/>
                      <a:pt x="3449353" y="577601"/>
                      <a:pt x="3486623" y="602780"/>
                    </a:cubicBezTo>
                    <a:lnTo>
                      <a:pt x="3516953" y="627805"/>
                    </a:lnTo>
                    <a:lnTo>
                      <a:pt x="3552812" y="608341"/>
                    </a:lnTo>
                    <a:cubicBezTo>
                      <a:pt x="3584573" y="594908"/>
                      <a:pt x="3619492" y="587479"/>
                      <a:pt x="3656146" y="587479"/>
                    </a:cubicBezTo>
                    <a:cubicBezTo>
                      <a:pt x="3711127" y="587479"/>
                      <a:pt x="3762204" y="604193"/>
                      <a:pt x="3804573" y="632817"/>
                    </a:cubicBezTo>
                    <a:lnTo>
                      <a:pt x="3825159" y="649802"/>
                    </a:lnTo>
                    <a:lnTo>
                      <a:pt x="3846844" y="623520"/>
                    </a:lnTo>
                    <a:cubicBezTo>
                      <a:pt x="3905560" y="564804"/>
                      <a:pt x="3986676" y="528487"/>
                      <a:pt x="4076275" y="528487"/>
                    </a:cubicBezTo>
                    <a:cubicBezTo>
                      <a:pt x="4210673" y="528487"/>
                      <a:pt x="4325985" y="610200"/>
                      <a:pt x="4375241" y="726655"/>
                    </a:cubicBezTo>
                    <a:lnTo>
                      <a:pt x="4375705" y="728955"/>
                    </a:lnTo>
                    <a:lnTo>
                      <a:pt x="4400958" y="708119"/>
                    </a:lnTo>
                    <a:cubicBezTo>
                      <a:pt x="4440189" y="681615"/>
                      <a:pt x="4487483" y="666139"/>
                      <a:pt x="4538391" y="666139"/>
                    </a:cubicBezTo>
                    <a:cubicBezTo>
                      <a:pt x="4606268" y="666139"/>
                      <a:pt x="4667720" y="693652"/>
                      <a:pt x="4712202" y="738134"/>
                    </a:cubicBezTo>
                    <a:lnTo>
                      <a:pt x="4723961" y="755575"/>
                    </a:lnTo>
                    <a:lnTo>
                      <a:pt x="4764516" y="695423"/>
                    </a:lnTo>
                    <a:cubicBezTo>
                      <a:pt x="4816783" y="643156"/>
                      <a:pt x="4888989" y="610828"/>
                      <a:pt x="4968746" y="610828"/>
                    </a:cubicBezTo>
                    <a:cubicBezTo>
                      <a:pt x="5028563" y="610828"/>
                      <a:pt x="5084133" y="629013"/>
                      <a:pt x="5130230" y="660155"/>
                    </a:cubicBezTo>
                    <a:lnTo>
                      <a:pt x="5147225" y="674177"/>
                    </a:lnTo>
                    <a:lnTo>
                      <a:pt x="5168908" y="647896"/>
                    </a:lnTo>
                    <a:cubicBezTo>
                      <a:pt x="5236506" y="580298"/>
                      <a:pt x="5329891" y="538488"/>
                      <a:pt x="5433042" y="538488"/>
                    </a:cubicBezTo>
                    <a:cubicBezTo>
                      <a:pt x="5458829" y="538488"/>
                      <a:pt x="5484007" y="541101"/>
                      <a:pt x="5508323" y="546077"/>
                    </a:cubicBezTo>
                    <a:lnTo>
                      <a:pt x="5528699" y="552402"/>
                    </a:lnTo>
                    <a:lnTo>
                      <a:pt x="5540934" y="491801"/>
                    </a:lnTo>
                    <a:cubicBezTo>
                      <a:pt x="5578249" y="403578"/>
                      <a:pt x="5665607" y="341674"/>
                      <a:pt x="5767423" y="341674"/>
                    </a:cubicBezTo>
                    <a:cubicBezTo>
                      <a:pt x="5903178" y="341674"/>
                      <a:pt x="6013229" y="451725"/>
                      <a:pt x="6013229" y="587480"/>
                    </a:cubicBezTo>
                    <a:cubicBezTo>
                      <a:pt x="6013229" y="706266"/>
                      <a:pt x="5928971" y="805372"/>
                      <a:pt x="5816962" y="828292"/>
                    </a:cubicBezTo>
                    <a:lnTo>
                      <a:pt x="5790222" y="830988"/>
                    </a:lnTo>
                    <a:lnTo>
                      <a:pt x="5806583" y="912029"/>
                    </a:lnTo>
                    <a:cubicBezTo>
                      <a:pt x="5806583" y="1118330"/>
                      <a:pt x="5639343" y="1285570"/>
                      <a:pt x="5433042" y="1285570"/>
                    </a:cubicBezTo>
                    <a:cubicBezTo>
                      <a:pt x="5329891" y="1285570"/>
                      <a:pt x="5236506" y="1243760"/>
                      <a:pt x="5168908" y="1176163"/>
                    </a:cubicBezTo>
                    <a:lnTo>
                      <a:pt x="5135073" y="1135154"/>
                    </a:lnTo>
                    <a:lnTo>
                      <a:pt x="5130230" y="1139150"/>
                    </a:lnTo>
                    <a:cubicBezTo>
                      <a:pt x="5084133" y="1170292"/>
                      <a:pt x="5028563" y="1188476"/>
                      <a:pt x="4968746" y="1188476"/>
                    </a:cubicBezTo>
                    <a:cubicBezTo>
                      <a:pt x="4888989" y="1188476"/>
                      <a:pt x="4816783" y="1156148"/>
                      <a:pt x="4764516" y="1103882"/>
                    </a:cubicBezTo>
                    <a:lnTo>
                      <a:pt x="4732249" y="1056023"/>
                    </a:lnTo>
                    <a:lnTo>
                      <a:pt x="4712202" y="1085756"/>
                    </a:lnTo>
                    <a:cubicBezTo>
                      <a:pt x="4667720" y="1130239"/>
                      <a:pt x="4606268" y="1157751"/>
                      <a:pt x="4538391" y="1157751"/>
                    </a:cubicBezTo>
                    <a:cubicBezTo>
                      <a:pt x="4470513" y="1157751"/>
                      <a:pt x="4409062" y="1130239"/>
                      <a:pt x="4364580" y="1085756"/>
                    </a:cubicBezTo>
                    <a:lnTo>
                      <a:pt x="4336853" y="1044632"/>
                    </a:lnTo>
                    <a:lnTo>
                      <a:pt x="4305706" y="1082382"/>
                    </a:lnTo>
                    <a:cubicBezTo>
                      <a:pt x="4246989" y="1141098"/>
                      <a:pt x="4165873" y="1177415"/>
                      <a:pt x="4076275" y="1177415"/>
                    </a:cubicBezTo>
                    <a:cubicBezTo>
                      <a:pt x="3986676" y="1177415"/>
                      <a:pt x="3905560" y="1141098"/>
                      <a:pt x="3846844" y="1082382"/>
                    </a:cubicBezTo>
                    <a:lnTo>
                      <a:pt x="3825158" y="1056099"/>
                    </a:lnTo>
                    <a:lnTo>
                      <a:pt x="3804573" y="1073083"/>
                    </a:lnTo>
                    <a:cubicBezTo>
                      <a:pt x="3762204" y="1101707"/>
                      <a:pt x="3711127" y="1118421"/>
                      <a:pt x="3656146" y="1118421"/>
                    </a:cubicBezTo>
                    <a:cubicBezTo>
                      <a:pt x="3582838" y="1118421"/>
                      <a:pt x="3516470" y="1088708"/>
                      <a:pt x="3468429" y="1040667"/>
                    </a:cubicBezTo>
                    <a:lnTo>
                      <a:pt x="3448320" y="1010840"/>
                    </a:lnTo>
                    <a:lnTo>
                      <a:pt x="3446957" y="1011580"/>
                    </a:lnTo>
                    <a:cubicBezTo>
                      <a:pt x="3419019" y="1023397"/>
                      <a:pt x="3388304" y="1029931"/>
                      <a:pt x="3356062" y="1029931"/>
                    </a:cubicBezTo>
                    <a:cubicBezTo>
                      <a:pt x="3291578" y="1029931"/>
                      <a:pt x="3233199" y="1003794"/>
                      <a:pt x="3190941" y="961536"/>
                    </a:cubicBezTo>
                    <a:lnTo>
                      <a:pt x="3146071" y="894984"/>
                    </a:lnTo>
                    <a:lnTo>
                      <a:pt x="3114128" y="921339"/>
                    </a:lnTo>
                    <a:cubicBezTo>
                      <a:pt x="3065482" y="954204"/>
                      <a:pt x="3006838" y="973394"/>
                      <a:pt x="2943712" y="973394"/>
                    </a:cubicBezTo>
                    <a:cubicBezTo>
                      <a:pt x="2859544" y="973394"/>
                      <a:pt x="2783344" y="939278"/>
                      <a:pt x="2728186" y="884120"/>
                    </a:cubicBezTo>
                    <a:lnTo>
                      <a:pt x="2693317" y="841859"/>
                    </a:lnTo>
                    <a:lnTo>
                      <a:pt x="2651969" y="864303"/>
                    </a:lnTo>
                    <a:cubicBezTo>
                      <a:pt x="2598152" y="887065"/>
                      <a:pt x="2538984" y="899652"/>
                      <a:pt x="2476876" y="899652"/>
                    </a:cubicBezTo>
                    <a:cubicBezTo>
                      <a:pt x="2383714" y="899652"/>
                      <a:pt x="2297167" y="871331"/>
                      <a:pt x="2225375" y="822829"/>
                    </a:cubicBezTo>
                    <a:lnTo>
                      <a:pt x="2185230" y="789706"/>
                    </a:lnTo>
                    <a:lnTo>
                      <a:pt x="2183527" y="798142"/>
                    </a:lnTo>
                    <a:cubicBezTo>
                      <a:pt x="2145465" y="888130"/>
                      <a:pt x="2056359" y="951272"/>
                      <a:pt x="1952507" y="951272"/>
                    </a:cubicBezTo>
                    <a:cubicBezTo>
                      <a:pt x="1883272" y="951272"/>
                      <a:pt x="1820591" y="923209"/>
                      <a:pt x="1775219" y="877837"/>
                    </a:cubicBezTo>
                    <a:lnTo>
                      <a:pt x="1770767" y="871234"/>
                    </a:lnTo>
                    <a:lnTo>
                      <a:pt x="1730319" y="893189"/>
                    </a:lnTo>
                    <a:cubicBezTo>
                      <a:pt x="1686795" y="911598"/>
                      <a:pt x="1638944" y="921777"/>
                      <a:pt x="1588714" y="921777"/>
                    </a:cubicBezTo>
                    <a:cubicBezTo>
                      <a:pt x="1488255" y="921777"/>
                      <a:pt x="1397306" y="881058"/>
                      <a:pt x="1331473" y="815224"/>
                    </a:cubicBezTo>
                    <a:lnTo>
                      <a:pt x="1324156" y="806357"/>
                    </a:lnTo>
                    <a:lnTo>
                      <a:pt x="1290336" y="852660"/>
                    </a:lnTo>
                    <a:cubicBezTo>
                      <a:pt x="1244075" y="895363"/>
                      <a:pt x="1180165" y="921775"/>
                      <a:pt x="1109572" y="921775"/>
                    </a:cubicBezTo>
                    <a:cubicBezTo>
                      <a:pt x="1091924" y="921775"/>
                      <a:pt x="1074693" y="920124"/>
                      <a:pt x="1058052" y="916981"/>
                    </a:cubicBezTo>
                    <a:lnTo>
                      <a:pt x="1012895" y="904042"/>
                    </a:lnTo>
                    <a:lnTo>
                      <a:pt x="980716" y="943044"/>
                    </a:lnTo>
                    <a:cubicBezTo>
                      <a:pt x="914882" y="1008877"/>
                      <a:pt x="823934" y="1049596"/>
                      <a:pt x="723475" y="1049596"/>
                    </a:cubicBezTo>
                    <a:cubicBezTo>
                      <a:pt x="623016" y="1049596"/>
                      <a:pt x="532068" y="1008877"/>
                      <a:pt x="466234" y="943044"/>
                    </a:cubicBezTo>
                    <a:lnTo>
                      <a:pt x="426662" y="895082"/>
                    </a:lnTo>
                    <a:lnTo>
                      <a:pt x="396124" y="911658"/>
                    </a:lnTo>
                    <a:cubicBezTo>
                      <a:pt x="362011" y="926087"/>
                      <a:pt x="324505" y="934065"/>
                      <a:pt x="285136" y="934065"/>
                    </a:cubicBezTo>
                    <a:cubicBezTo>
                      <a:pt x="127660" y="934065"/>
                      <a:pt x="0" y="806405"/>
                      <a:pt x="0" y="648929"/>
                    </a:cubicBezTo>
                    <a:cubicBezTo>
                      <a:pt x="0" y="491453"/>
                      <a:pt x="127660" y="363793"/>
                      <a:pt x="285136" y="363793"/>
                    </a:cubicBezTo>
                    <a:cubicBezTo>
                      <a:pt x="344190" y="363793"/>
                      <a:pt x="399051" y="381745"/>
                      <a:pt x="444559" y="412490"/>
                    </a:cubicBezTo>
                    <a:lnTo>
                      <a:pt x="465344" y="429640"/>
                    </a:lnTo>
                    <a:lnTo>
                      <a:pt x="466234" y="428561"/>
                    </a:lnTo>
                    <a:cubicBezTo>
                      <a:pt x="532068" y="362727"/>
                      <a:pt x="623016" y="322008"/>
                      <a:pt x="723475" y="322008"/>
                    </a:cubicBezTo>
                    <a:cubicBezTo>
                      <a:pt x="823934" y="322008"/>
                      <a:pt x="914882" y="362727"/>
                      <a:pt x="980716" y="428561"/>
                    </a:cubicBezTo>
                    <a:lnTo>
                      <a:pt x="1012894" y="467561"/>
                    </a:lnTo>
                    <a:lnTo>
                      <a:pt x="1058052" y="454621"/>
                    </a:lnTo>
                    <a:cubicBezTo>
                      <a:pt x="1074693" y="451478"/>
                      <a:pt x="1091924" y="449827"/>
                      <a:pt x="1109572" y="449827"/>
                    </a:cubicBezTo>
                    <a:cubicBezTo>
                      <a:pt x="1144868" y="449827"/>
                      <a:pt x="1178494" y="456430"/>
                      <a:pt x="1209078" y="468371"/>
                    </a:cubicBezTo>
                    <a:lnTo>
                      <a:pt x="1239895" y="483811"/>
                    </a:lnTo>
                    <a:lnTo>
                      <a:pt x="1253509" y="416378"/>
                    </a:lnTo>
                    <a:cubicBezTo>
                      <a:pt x="1308736" y="285807"/>
                      <a:pt x="1438026" y="194189"/>
                      <a:pt x="1588714" y="194189"/>
                    </a:cubicBezTo>
                    <a:cubicBezTo>
                      <a:pt x="1739402" y="194189"/>
                      <a:pt x="1868692" y="285807"/>
                      <a:pt x="1923919" y="416378"/>
                    </a:cubicBezTo>
                    <a:lnTo>
                      <a:pt x="1931108" y="451983"/>
                    </a:lnTo>
                    <a:lnTo>
                      <a:pt x="1952507" y="449826"/>
                    </a:lnTo>
                    <a:cubicBezTo>
                      <a:pt x="1969815" y="449826"/>
                      <a:pt x="1986715" y="451580"/>
                      <a:pt x="2003036" y="454920"/>
                    </a:cubicBezTo>
                    <a:lnTo>
                      <a:pt x="2028356" y="462780"/>
                    </a:lnTo>
                    <a:lnTo>
                      <a:pt x="2027051" y="449826"/>
                    </a:lnTo>
                    <a:cubicBezTo>
                      <a:pt x="2027051" y="201394"/>
                      <a:pt x="2228445" y="0"/>
                      <a:pt x="2476876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E9B27021-C83A-4D0C-8001-BF51B2EF8A4E}"/>
                </a:ext>
              </a:extLst>
            </p:cNvPr>
            <p:cNvSpPr/>
            <p:nvPr/>
          </p:nvSpPr>
          <p:spPr>
            <a:xfrm>
              <a:off x="0" y="5931178"/>
              <a:ext cx="12188825" cy="926822"/>
            </a:xfrm>
            <a:custGeom>
              <a:avLst/>
              <a:gdLst>
                <a:gd name="connsiteX0" fmla="*/ 0 w 12188825"/>
                <a:gd name="connsiteY0" fmla="*/ 0 h 836712"/>
                <a:gd name="connsiteX1" fmla="*/ 12188825 w 12188825"/>
                <a:gd name="connsiteY1" fmla="*/ 0 h 836712"/>
                <a:gd name="connsiteX2" fmla="*/ 12188825 w 12188825"/>
                <a:gd name="connsiteY2" fmla="*/ 836712 h 836712"/>
                <a:gd name="connsiteX3" fmla="*/ 0 w 12188825"/>
                <a:gd name="connsiteY3" fmla="*/ 836712 h 836712"/>
                <a:gd name="connsiteX4" fmla="*/ 0 w 12188825"/>
                <a:gd name="connsiteY4" fmla="*/ 0 h 836712"/>
                <a:gd name="connsiteX0" fmla="*/ 0 w 12188825"/>
                <a:gd name="connsiteY0" fmla="*/ 21 h 836733"/>
                <a:gd name="connsiteX1" fmla="*/ 4580389 w 12188825"/>
                <a:gd name="connsiteY1" fmla="*/ 153030 h 836733"/>
                <a:gd name="connsiteX2" fmla="*/ 12188825 w 12188825"/>
                <a:gd name="connsiteY2" fmla="*/ 21 h 836733"/>
                <a:gd name="connsiteX3" fmla="*/ 12188825 w 12188825"/>
                <a:gd name="connsiteY3" fmla="*/ 836733 h 836733"/>
                <a:gd name="connsiteX4" fmla="*/ 0 w 12188825"/>
                <a:gd name="connsiteY4" fmla="*/ 836733 h 836733"/>
                <a:gd name="connsiteX5" fmla="*/ 0 w 12188825"/>
                <a:gd name="connsiteY5" fmla="*/ 21 h 836733"/>
                <a:gd name="connsiteX0" fmla="*/ 0 w 12188825"/>
                <a:gd name="connsiteY0" fmla="*/ 90110 h 926822"/>
                <a:gd name="connsiteX1" fmla="*/ 2558642 w 12188825"/>
                <a:gd name="connsiteY1" fmla="*/ 25006 h 926822"/>
                <a:gd name="connsiteX2" fmla="*/ 4580389 w 12188825"/>
                <a:gd name="connsiteY2" fmla="*/ 243119 h 926822"/>
                <a:gd name="connsiteX3" fmla="*/ 12188825 w 12188825"/>
                <a:gd name="connsiteY3" fmla="*/ 90110 h 926822"/>
                <a:gd name="connsiteX4" fmla="*/ 12188825 w 12188825"/>
                <a:gd name="connsiteY4" fmla="*/ 926822 h 926822"/>
                <a:gd name="connsiteX5" fmla="*/ 0 w 12188825"/>
                <a:gd name="connsiteY5" fmla="*/ 926822 h 926822"/>
                <a:gd name="connsiteX6" fmla="*/ 0 w 12188825"/>
                <a:gd name="connsiteY6" fmla="*/ 90110 h 926822"/>
                <a:gd name="connsiteX0" fmla="*/ 0 w 12188825"/>
                <a:gd name="connsiteY0" fmla="*/ 90110 h 926822"/>
                <a:gd name="connsiteX1" fmla="*/ 2558642 w 12188825"/>
                <a:gd name="connsiteY1" fmla="*/ 25006 h 926822"/>
                <a:gd name="connsiteX2" fmla="*/ 4580389 w 12188825"/>
                <a:gd name="connsiteY2" fmla="*/ 243119 h 926822"/>
                <a:gd name="connsiteX3" fmla="*/ 7474591 w 12188825"/>
                <a:gd name="connsiteY3" fmla="*/ 301843 h 926822"/>
                <a:gd name="connsiteX4" fmla="*/ 12188825 w 12188825"/>
                <a:gd name="connsiteY4" fmla="*/ 90110 h 926822"/>
                <a:gd name="connsiteX5" fmla="*/ 12188825 w 12188825"/>
                <a:gd name="connsiteY5" fmla="*/ 926822 h 926822"/>
                <a:gd name="connsiteX6" fmla="*/ 0 w 12188825"/>
                <a:gd name="connsiteY6" fmla="*/ 926822 h 926822"/>
                <a:gd name="connsiteX7" fmla="*/ 0 w 12188825"/>
                <a:gd name="connsiteY7" fmla="*/ 90110 h 926822"/>
                <a:gd name="connsiteX0" fmla="*/ 0 w 12188825"/>
                <a:gd name="connsiteY0" fmla="*/ 90110 h 926822"/>
                <a:gd name="connsiteX1" fmla="*/ 2558642 w 12188825"/>
                <a:gd name="connsiteY1" fmla="*/ 25006 h 926822"/>
                <a:gd name="connsiteX2" fmla="*/ 4580389 w 12188825"/>
                <a:gd name="connsiteY2" fmla="*/ 243119 h 926822"/>
                <a:gd name="connsiteX3" fmla="*/ 7474591 w 12188825"/>
                <a:gd name="connsiteY3" fmla="*/ 301843 h 926822"/>
                <a:gd name="connsiteX4" fmla="*/ 10125512 w 12188825"/>
                <a:gd name="connsiteY4" fmla="*/ 8229 h 926822"/>
                <a:gd name="connsiteX5" fmla="*/ 12188825 w 12188825"/>
                <a:gd name="connsiteY5" fmla="*/ 90110 h 926822"/>
                <a:gd name="connsiteX6" fmla="*/ 12188825 w 12188825"/>
                <a:gd name="connsiteY6" fmla="*/ 926822 h 926822"/>
                <a:gd name="connsiteX7" fmla="*/ 0 w 12188825"/>
                <a:gd name="connsiteY7" fmla="*/ 926822 h 926822"/>
                <a:gd name="connsiteX8" fmla="*/ 0 w 12188825"/>
                <a:gd name="connsiteY8" fmla="*/ 90110 h 926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88825" h="926822">
                  <a:moveTo>
                    <a:pt x="0" y="90110"/>
                  </a:moveTo>
                  <a:cubicBezTo>
                    <a:pt x="418051" y="-36424"/>
                    <a:pt x="1795244" y="-495"/>
                    <a:pt x="2558642" y="25006"/>
                  </a:cubicBezTo>
                  <a:cubicBezTo>
                    <a:pt x="3322040" y="50507"/>
                    <a:pt x="3678573" y="219350"/>
                    <a:pt x="4580389" y="243119"/>
                  </a:cubicBezTo>
                  <a:cubicBezTo>
                    <a:pt x="5710106" y="217952"/>
                    <a:pt x="6344874" y="327010"/>
                    <a:pt x="7474591" y="301843"/>
                  </a:cubicBezTo>
                  <a:cubicBezTo>
                    <a:pt x="8344250" y="265491"/>
                    <a:pt x="9255853" y="44581"/>
                    <a:pt x="10125512" y="8229"/>
                  </a:cubicBezTo>
                  <a:lnTo>
                    <a:pt x="12188825" y="90110"/>
                  </a:lnTo>
                  <a:lnTo>
                    <a:pt x="12188825" y="926822"/>
                  </a:lnTo>
                  <a:lnTo>
                    <a:pt x="0" y="926822"/>
                  </a:lnTo>
                  <a:lnTo>
                    <a:pt x="0" y="9011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51" name="Rectangle 50">
            <a:extLst>
              <a:ext uri="{FF2B5EF4-FFF2-40B4-BE49-F238E27FC236}">
                <a16:creationId xmlns:a16="http://schemas.microsoft.com/office/drawing/2014/main" id="{6F5B98F2-0325-46F7-995F-D62D6B496C3B}"/>
              </a:ext>
            </a:extLst>
          </p:cNvPr>
          <p:cNvSpPr/>
          <p:nvPr/>
        </p:nvSpPr>
        <p:spPr>
          <a:xfrm>
            <a:off x="5742857" y="1563624"/>
            <a:ext cx="692220" cy="5229062"/>
          </a:xfrm>
          <a:custGeom>
            <a:avLst/>
            <a:gdLst>
              <a:gd name="connsiteX0" fmla="*/ 0 w 224134"/>
              <a:gd name="connsiteY0" fmla="*/ 0 h 5294376"/>
              <a:gd name="connsiteX1" fmla="*/ 224134 w 224134"/>
              <a:gd name="connsiteY1" fmla="*/ 0 h 5294376"/>
              <a:gd name="connsiteX2" fmla="*/ 224134 w 224134"/>
              <a:gd name="connsiteY2" fmla="*/ 5294376 h 5294376"/>
              <a:gd name="connsiteX3" fmla="*/ 0 w 224134"/>
              <a:gd name="connsiteY3" fmla="*/ 5294376 h 5294376"/>
              <a:gd name="connsiteX4" fmla="*/ 0 w 224134"/>
              <a:gd name="connsiteY4" fmla="*/ 0 h 5294376"/>
              <a:gd name="connsiteX0" fmla="*/ 97972 w 322106"/>
              <a:gd name="connsiteY0" fmla="*/ 0 h 5294376"/>
              <a:gd name="connsiteX1" fmla="*/ 322106 w 322106"/>
              <a:gd name="connsiteY1" fmla="*/ 0 h 5294376"/>
              <a:gd name="connsiteX2" fmla="*/ 322106 w 322106"/>
              <a:gd name="connsiteY2" fmla="*/ 5294376 h 5294376"/>
              <a:gd name="connsiteX3" fmla="*/ 0 w 322106"/>
              <a:gd name="connsiteY3" fmla="*/ 5196405 h 5294376"/>
              <a:gd name="connsiteX4" fmla="*/ 97972 w 322106"/>
              <a:gd name="connsiteY4" fmla="*/ 0 h 5294376"/>
              <a:gd name="connsiteX0" fmla="*/ 97972 w 539820"/>
              <a:gd name="connsiteY0" fmla="*/ 0 h 5348804"/>
              <a:gd name="connsiteX1" fmla="*/ 322106 w 539820"/>
              <a:gd name="connsiteY1" fmla="*/ 0 h 5348804"/>
              <a:gd name="connsiteX2" fmla="*/ 539820 w 539820"/>
              <a:gd name="connsiteY2" fmla="*/ 5348804 h 5348804"/>
              <a:gd name="connsiteX3" fmla="*/ 0 w 539820"/>
              <a:gd name="connsiteY3" fmla="*/ 5196405 h 5348804"/>
              <a:gd name="connsiteX4" fmla="*/ 97972 w 539820"/>
              <a:gd name="connsiteY4" fmla="*/ 0 h 5348804"/>
              <a:gd name="connsiteX0" fmla="*/ 163287 w 605135"/>
              <a:gd name="connsiteY0" fmla="*/ 0 h 5348804"/>
              <a:gd name="connsiteX1" fmla="*/ 387421 w 605135"/>
              <a:gd name="connsiteY1" fmla="*/ 0 h 5348804"/>
              <a:gd name="connsiteX2" fmla="*/ 605135 w 605135"/>
              <a:gd name="connsiteY2" fmla="*/ 5348804 h 5348804"/>
              <a:gd name="connsiteX3" fmla="*/ 0 w 605135"/>
              <a:gd name="connsiteY3" fmla="*/ 5207291 h 5348804"/>
              <a:gd name="connsiteX4" fmla="*/ 163287 w 605135"/>
              <a:gd name="connsiteY4" fmla="*/ 0 h 5348804"/>
              <a:gd name="connsiteX0" fmla="*/ 206830 w 648678"/>
              <a:gd name="connsiteY0" fmla="*/ 0 h 5348804"/>
              <a:gd name="connsiteX1" fmla="*/ 430964 w 648678"/>
              <a:gd name="connsiteY1" fmla="*/ 0 h 5348804"/>
              <a:gd name="connsiteX2" fmla="*/ 648678 w 648678"/>
              <a:gd name="connsiteY2" fmla="*/ 5348804 h 5348804"/>
              <a:gd name="connsiteX3" fmla="*/ 0 w 648678"/>
              <a:gd name="connsiteY3" fmla="*/ 5272605 h 5348804"/>
              <a:gd name="connsiteX4" fmla="*/ 206830 w 648678"/>
              <a:gd name="connsiteY4" fmla="*/ 0 h 5348804"/>
              <a:gd name="connsiteX0" fmla="*/ 206830 w 659563"/>
              <a:gd name="connsiteY0" fmla="*/ 0 h 5272605"/>
              <a:gd name="connsiteX1" fmla="*/ 430964 w 659563"/>
              <a:gd name="connsiteY1" fmla="*/ 0 h 5272605"/>
              <a:gd name="connsiteX2" fmla="*/ 659563 w 659563"/>
              <a:gd name="connsiteY2" fmla="*/ 5229061 h 5272605"/>
              <a:gd name="connsiteX3" fmla="*/ 0 w 659563"/>
              <a:gd name="connsiteY3" fmla="*/ 5272605 h 5272605"/>
              <a:gd name="connsiteX4" fmla="*/ 206830 w 659563"/>
              <a:gd name="connsiteY4" fmla="*/ 0 h 5272605"/>
              <a:gd name="connsiteX0" fmla="*/ 239487 w 692220"/>
              <a:gd name="connsiteY0" fmla="*/ 0 h 5229062"/>
              <a:gd name="connsiteX1" fmla="*/ 463621 w 692220"/>
              <a:gd name="connsiteY1" fmla="*/ 0 h 5229062"/>
              <a:gd name="connsiteX2" fmla="*/ 692220 w 692220"/>
              <a:gd name="connsiteY2" fmla="*/ 5229061 h 5229062"/>
              <a:gd name="connsiteX3" fmla="*/ 0 w 692220"/>
              <a:gd name="connsiteY3" fmla="*/ 5229062 h 5229062"/>
              <a:gd name="connsiteX4" fmla="*/ 239487 w 692220"/>
              <a:gd name="connsiteY4" fmla="*/ 0 h 5229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220" h="5229062">
                <a:moveTo>
                  <a:pt x="239487" y="0"/>
                </a:moveTo>
                <a:lnTo>
                  <a:pt x="463621" y="0"/>
                </a:lnTo>
                <a:lnTo>
                  <a:pt x="692220" y="5229061"/>
                </a:lnTo>
                <a:lnTo>
                  <a:pt x="0" y="5229062"/>
                </a:lnTo>
                <a:lnTo>
                  <a:pt x="23948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37CD51A4-898F-4918-804A-A4669C891B34}"/>
              </a:ext>
            </a:extLst>
          </p:cNvPr>
          <p:cNvGrpSpPr/>
          <p:nvPr/>
        </p:nvGrpSpPr>
        <p:grpSpPr>
          <a:xfrm>
            <a:off x="5545805" y="577636"/>
            <a:ext cx="1097214" cy="1267188"/>
            <a:chOff x="4100554" y="2055583"/>
            <a:chExt cx="2855832" cy="3298241"/>
          </a:xfrm>
        </p:grpSpPr>
        <p:sp>
          <p:nvSpPr>
            <p:cNvPr id="31" name="Freeform 29">
              <a:extLst>
                <a:ext uri="{FF2B5EF4-FFF2-40B4-BE49-F238E27FC236}">
                  <a16:creationId xmlns:a16="http://schemas.microsoft.com/office/drawing/2014/main" id="{1396A77E-0074-4516-BBE3-22335EC5CCC7}"/>
                </a:ext>
              </a:extLst>
            </p:cNvPr>
            <p:cNvSpPr>
              <a:spLocks/>
            </p:cNvSpPr>
            <p:nvPr/>
          </p:nvSpPr>
          <p:spPr bwMode="auto">
            <a:xfrm>
              <a:off x="5228958" y="4971868"/>
              <a:ext cx="601107" cy="250551"/>
            </a:xfrm>
            <a:custGeom>
              <a:avLst/>
              <a:gdLst>
                <a:gd name="T0" fmla="*/ 547 w 547"/>
                <a:gd name="T1" fmla="*/ 228 h 228"/>
                <a:gd name="T2" fmla="*/ 0 w 547"/>
                <a:gd name="T3" fmla="*/ 228 h 228"/>
                <a:gd name="T4" fmla="*/ 54 w 547"/>
                <a:gd name="T5" fmla="*/ 0 h 228"/>
                <a:gd name="T6" fmla="*/ 492 w 547"/>
                <a:gd name="T7" fmla="*/ 0 h 228"/>
                <a:gd name="T8" fmla="*/ 547 w 547"/>
                <a:gd name="T9" fmla="*/ 228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7" h="228">
                  <a:moveTo>
                    <a:pt x="547" y="228"/>
                  </a:moveTo>
                  <a:lnTo>
                    <a:pt x="0" y="228"/>
                  </a:lnTo>
                  <a:lnTo>
                    <a:pt x="54" y="0"/>
                  </a:lnTo>
                  <a:lnTo>
                    <a:pt x="492" y="0"/>
                  </a:lnTo>
                  <a:lnTo>
                    <a:pt x="547" y="228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7" name="Freeform 25">
              <a:extLst>
                <a:ext uri="{FF2B5EF4-FFF2-40B4-BE49-F238E27FC236}">
                  <a16:creationId xmlns:a16="http://schemas.microsoft.com/office/drawing/2014/main" id="{6C4E0AB1-F64F-4EF4-9A2D-88EE4488D801}"/>
                </a:ext>
              </a:extLst>
            </p:cNvPr>
            <p:cNvSpPr>
              <a:spLocks/>
            </p:cNvSpPr>
            <p:nvPr/>
          </p:nvSpPr>
          <p:spPr bwMode="auto">
            <a:xfrm>
              <a:off x="6100784" y="2448951"/>
              <a:ext cx="571793" cy="2289256"/>
            </a:xfrm>
            <a:custGeom>
              <a:avLst/>
              <a:gdLst>
                <a:gd name="T0" fmla="*/ 396 w 404"/>
                <a:gd name="T1" fmla="*/ 282 h 1622"/>
                <a:gd name="T2" fmla="*/ 396 w 404"/>
                <a:gd name="T3" fmla="*/ 282 h 1622"/>
                <a:gd name="T4" fmla="*/ 202 w 404"/>
                <a:gd name="T5" fmla="*/ 0 h 1622"/>
                <a:gd name="T6" fmla="*/ 7 w 404"/>
                <a:gd name="T7" fmla="*/ 282 h 1622"/>
                <a:gd name="T8" fmla="*/ 0 w 404"/>
                <a:gd name="T9" fmla="*/ 356 h 1622"/>
                <a:gd name="T10" fmla="*/ 0 w 404"/>
                <a:gd name="T11" fmla="*/ 363 h 1622"/>
                <a:gd name="T12" fmla="*/ 0 w 404"/>
                <a:gd name="T13" fmla="*/ 1218 h 1622"/>
                <a:gd name="T14" fmla="*/ 404 w 404"/>
                <a:gd name="T15" fmla="*/ 1622 h 1622"/>
                <a:gd name="T16" fmla="*/ 404 w 404"/>
                <a:gd name="T17" fmla="*/ 363 h 1622"/>
                <a:gd name="T18" fmla="*/ 404 w 404"/>
                <a:gd name="T19" fmla="*/ 356 h 1622"/>
                <a:gd name="T20" fmla="*/ 396 w 404"/>
                <a:gd name="T21" fmla="*/ 282 h 16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4" h="1622">
                  <a:moveTo>
                    <a:pt x="396" y="282"/>
                  </a:moveTo>
                  <a:cubicBezTo>
                    <a:pt x="396" y="282"/>
                    <a:pt x="396" y="282"/>
                    <a:pt x="396" y="282"/>
                  </a:cubicBezTo>
                  <a:cubicBezTo>
                    <a:pt x="375" y="166"/>
                    <a:pt x="305" y="62"/>
                    <a:pt x="202" y="0"/>
                  </a:cubicBezTo>
                  <a:cubicBezTo>
                    <a:pt x="98" y="62"/>
                    <a:pt x="29" y="166"/>
                    <a:pt x="7" y="282"/>
                  </a:cubicBezTo>
                  <a:cubicBezTo>
                    <a:pt x="3" y="307"/>
                    <a:pt x="0" y="331"/>
                    <a:pt x="0" y="356"/>
                  </a:cubicBezTo>
                  <a:cubicBezTo>
                    <a:pt x="0" y="363"/>
                    <a:pt x="0" y="363"/>
                    <a:pt x="0" y="363"/>
                  </a:cubicBezTo>
                  <a:cubicBezTo>
                    <a:pt x="0" y="1218"/>
                    <a:pt x="0" y="1218"/>
                    <a:pt x="0" y="1218"/>
                  </a:cubicBezTo>
                  <a:cubicBezTo>
                    <a:pt x="404" y="1622"/>
                    <a:pt x="404" y="1622"/>
                    <a:pt x="404" y="1622"/>
                  </a:cubicBezTo>
                  <a:cubicBezTo>
                    <a:pt x="404" y="363"/>
                    <a:pt x="404" y="363"/>
                    <a:pt x="404" y="363"/>
                  </a:cubicBezTo>
                  <a:cubicBezTo>
                    <a:pt x="404" y="356"/>
                    <a:pt x="404" y="356"/>
                    <a:pt x="404" y="356"/>
                  </a:cubicBezTo>
                  <a:cubicBezTo>
                    <a:pt x="404" y="331"/>
                    <a:pt x="400" y="307"/>
                    <a:pt x="396" y="282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8" name="Freeform 26">
              <a:extLst>
                <a:ext uri="{FF2B5EF4-FFF2-40B4-BE49-F238E27FC236}">
                  <a16:creationId xmlns:a16="http://schemas.microsoft.com/office/drawing/2014/main" id="{C1877A8A-2696-4812-95B3-627D815092EA}"/>
                </a:ext>
              </a:extLst>
            </p:cNvPr>
            <p:cNvSpPr>
              <a:spLocks/>
            </p:cNvSpPr>
            <p:nvPr/>
          </p:nvSpPr>
          <p:spPr bwMode="auto">
            <a:xfrm>
              <a:off x="4386450" y="2448951"/>
              <a:ext cx="571793" cy="2289256"/>
            </a:xfrm>
            <a:custGeom>
              <a:avLst/>
              <a:gdLst>
                <a:gd name="T0" fmla="*/ 396 w 404"/>
                <a:gd name="T1" fmla="*/ 282 h 1622"/>
                <a:gd name="T2" fmla="*/ 202 w 404"/>
                <a:gd name="T3" fmla="*/ 0 h 1622"/>
                <a:gd name="T4" fmla="*/ 8 w 404"/>
                <a:gd name="T5" fmla="*/ 282 h 1622"/>
                <a:gd name="T6" fmla="*/ 0 w 404"/>
                <a:gd name="T7" fmla="*/ 356 h 1622"/>
                <a:gd name="T8" fmla="*/ 0 w 404"/>
                <a:gd name="T9" fmla="*/ 363 h 1622"/>
                <a:gd name="T10" fmla="*/ 0 w 404"/>
                <a:gd name="T11" fmla="*/ 1622 h 1622"/>
                <a:gd name="T12" fmla="*/ 404 w 404"/>
                <a:gd name="T13" fmla="*/ 1218 h 1622"/>
                <a:gd name="T14" fmla="*/ 404 w 404"/>
                <a:gd name="T15" fmla="*/ 363 h 1622"/>
                <a:gd name="T16" fmla="*/ 404 w 404"/>
                <a:gd name="T17" fmla="*/ 356 h 1622"/>
                <a:gd name="T18" fmla="*/ 396 w 404"/>
                <a:gd name="T19" fmla="*/ 282 h 16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04" h="1622">
                  <a:moveTo>
                    <a:pt x="396" y="282"/>
                  </a:moveTo>
                  <a:cubicBezTo>
                    <a:pt x="375" y="166"/>
                    <a:pt x="306" y="62"/>
                    <a:pt x="202" y="0"/>
                  </a:cubicBezTo>
                  <a:cubicBezTo>
                    <a:pt x="98" y="62"/>
                    <a:pt x="29" y="166"/>
                    <a:pt x="8" y="282"/>
                  </a:cubicBezTo>
                  <a:cubicBezTo>
                    <a:pt x="3" y="307"/>
                    <a:pt x="0" y="331"/>
                    <a:pt x="0" y="356"/>
                  </a:cubicBezTo>
                  <a:cubicBezTo>
                    <a:pt x="0" y="363"/>
                    <a:pt x="0" y="363"/>
                    <a:pt x="0" y="363"/>
                  </a:cubicBezTo>
                  <a:cubicBezTo>
                    <a:pt x="0" y="1622"/>
                    <a:pt x="0" y="1622"/>
                    <a:pt x="0" y="1622"/>
                  </a:cubicBezTo>
                  <a:cubicBezTo>
                    <a:pt x="404" y="1218"/>
                    <a:pt x="404" y="1218"/>
                    <a:pt x="404" y="1218"/>
                  </a:cubicBezTo>
                  <a:cubicBezTo>
                    <a:pt x="404" y="363"/>
                    <a:pt x="404" y="363"/>
                    <a:pt x="404" y="363"/>
                  </a:cubicBezTo>
                  <a:cubicBezTo>
                    <a:pt x="404" y="356"/>
                    <a:pt x="404" y="356"/>
                    <a:pt x="404" y="356"/>
                  </a:cubicBezTo>
                  <a:cubicBezTo>
                    <a:pt x="404" y="331"/>
                    <a:pt x="401" y="307"/>
                    <a:pt x="396" y="282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9" name="Freeform 27">
              <a:extLst>
                <a:ext uri="{FF2B5EF4-FFF2-40B4-BE49-F238E27FC236}">
                  <a16:creationId xmlns:a16="http://schemas.microsoft.com/office/drawing/2014/main" id="{4F81595C-253F-4AC4-8766-4EA1384966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100784" y="2846493"/>
              <a:ext cx="571793" cy="114776"/>
            </a:xfrm>
            <a:custGeom>
              <a:avLst/>
              <a:gdLst>
                <a:gd name="T0" fmla="*/ 7 w 404"/>
                <a:gd name="T1" fmla="*/ 0 h 81"/>
                <a:gd name="T2" fmla="*/ 0 w 404"/>
                <a:gd name="T3" fmla="*/ 74 h 81"/>
                <a:gd name="T4" fmla="*/ 0 w 404"/>
                <a:gd name="T5" fmla="*/ 81 h 81"/>
                <a:gd name="T6" fmla="*/ 404 w 404"/>
                <a:gd name="T7" fmla="*/ 81 h 81"/>
                <a:gd name="T8" fmla="*/ 404 w 404"/>
                <a:gd name="T9" fmla="*/ 74 h 81"/>
                <a:gd name="T10" fmla="*/ 396 w 404"/>
                <a:gd name="T11" fmla="*/ 0 h 81"/>
                <a:gd name="T12" fmla="*/ 7 w 404"/>
                <a:gd name="T13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4" h="81">
                  <a:moveTo>
                    <a:pt x="7" y="0"/>
                  </a:moveTo>
                  <a:cubicBezTo>
                    <a:pt x="3" y="25"/>
                    <a:pt x="0" y="49"/>
                    <a:pt x="0" y="74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404" y="81"/>
                    <a:pt x="404" y="81"/>
                    <a:pt x="404" y="81"/>
                  </a:cubicBezTo>
                  <a:cubicBezTo>
                    <a:pt x="404" y="74"/>
                    <a:pt x="404" y="74"/>
                    <a:pt x="404" y="74"/>
                  </a:cubicBezTo>
                  <a:cubicBezTo>
                    <a:pt x="404" y="49"/>
                    <a:pt x="400" y="25"/>
                    <a:pt x="396" y="0"/>
                  </a:cubicBezTo>
                  <a:lnTo>
                    <a:pt x="7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0" name="Freeform 28">
              <a:extLst>
                <a:ext uri="{FF2B5EF4-FFF2-40B4-BE49-F238E27FC236}">
                  <a16:creationId xmlns:a16="http://schemas.microsoft.com/office/drawing/2014/main" id="{3F98A3CA-20EA-430B-82B4-C13B29DBF1FB}"/>
                </a:ext>
              </a:extLst>
            </p:cNvPr>
            <p:cNvSpPr>
              <a:spLocks/>
            </p:cNvSpPr>
            <p:nvPr/>
          </p:nvSpPr>
          <p:spPr bwMode="auto">
            <a:xfrm>
              <a:off x="4386450" y="2846493"/>
              <a:ext cx="571793" cy="114776"/>
            </a:xfrm>
            <a:custGeom>
              <a:avLst/>
              <a:gdLst>
                <a:gd name="T0" fmla="*/ 8 w 404"/>
                <a:gd name="T1" fmla="*/ 0 h 81"/>
                <a:gd name="T2" fmla="*/ 0 w 404"/>
                <a:gd name="T3" fmla="*/ 74 h 81"/>
                <a:gd name="T4" fmla="*/ 0 w 404"/>
                <a:gd name="T5" fmla="*/ 81 h 81"/>
                <a:gd name="T6" fmla="*/ 404 w 404"/>
                <a:gd name="T7" fmla="*/ 81 h 81"/>
                <a:gd name="T8" fmla="*/ 404 w 404"/>
                <a:gd name="T9" fmla="*/ 74 h 81"/>
                <a:gd name="T10" fmla="*/ 396 w 404"/>
                <a:gd name="T11" fmla="*/ 0 h 81"/>
                <a:gd name="T12" fmla="*/ 8 w 404"/>
                <a:gd name="T13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4" h="81">
                  <a:moveTo>
                    <a:pt x="8" y="0"/>
                  </a:moveTo>
                  <a:cubicBezTo>
                    <a:pt x="3" y="25"/>
                    <a:pt x="0" y="49"/>
                    <a:pt x="0" y="74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404" y="81"/>
                    <a:pt x="404" y="81"/>
                    <a:pt x="404" y="81"/>
                  </a:cubicBezTo>
                  <a:cubicBezTo>
                    <a:pt x="404" y="74"/>
                    <a:pt x="404" y="74"/>
                    <a:pt x="404" y="74"/>
                  </a:cubicBezTo>
                  <a:cubicBezTo>
                    <a:pt x="404" y="49"/>
                    <a:pt x="401" y="25"/>
                    <a:pt x="396" y="0"/>
                  </a:cubicBezTo>
                  <a:lnTo>
                    <a:pt x="8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2" name="Freeform 30">
              <a:extLst>
                <a:ext uri="{FF2B5EF4-FFF2-40B4-BE49-F238E27FC236}">
                  <a16:creationId xmlns:a16="http://schemas.microsoft.com/office/drawing/2014/main" id="{451897BE-D9E6-441D-9FBC-9100CBAA5BE3}"/>
                </a:ext>
              </a:extLst>
            </p:cNvPr>
            <p:cNvSpPr>
              <a:spLocks/>
            </p:cNvSpPr>
            <p:nvPr/>
          </p:nvSpPr>
          <p:spPr bwMode="auto">
            <a:xfrm>
              <a:off x="4958242" y="2055583"/>
              <a:ext cx="1142541" cy="2956000"/>
            </a:xfrm>
            <a:custGeom>
              <a:avLst/>
              <a:gdLst>
                <a:gd name="T0" fmla="*/ 686 w 807"/>
                <a:gd name="T1" fmla="*/ 1972 h 2095"/>
                <a:gd name="T2" fmla="*/ 605 w 807"/>
                <a:gd name="T3" fmla="*/ 1859 h 2095"/>
                <a:gd name="T4" fmla="*/ 605 w 807"/>
                <a:gd name="T5" fmla="*/ 1295 h 2095"/>
                <a:gd name="T6" fmla="*/ 807 w 807"/>
                <a:gd name="T7" fmla="*/ 1497 h 2095"/>
                <a:gd name="T8" fmla="*/ 807 w 807"/>
                <a:gd name="T9" fmla="*/ 709 h 2095"/>
                <a:gd name="T10" fmla="*/ 420 w 807"/>
                <a:gd name="T11" fmla="*/ 7 h 2095"/>
                <a:gd name="T12" fmla="*/ 387 w 807"/>
                <a:gd name="T13" fmla="*/ 7 h 2095"/>
                <a:gd name="T14" fmla="*/ 0 w 807"/>
                <a:gd name="T15" fmla="*/ 709 h 2095"/>
                <a:gd name="T16" fmla="*/ 0 w 807"/>
                <a:gd name="T17" fmla="*/ 1497 h 2095"/>
                <a:gd name="T18" fmla="*/ 202 w 807"/>
                <a:gd name="T19" fmla="*/ 1295 h 2095"/>
                <a:gd name="T20" fmla="*/ 202 w 807"/>
                <a:gd name="T21" fmla="*/ 1859 h 2095"/>
                <a:gd name="T22" fmla="*/ 121 w 807"/>
                <a:gd name="T23" fmla="*/ 1972 h 2095"/>
                <a:gd name="T24" fmla="*/ 121 w 807"/>
                <a:gd name="T25" fmla="*/ 2014 h 2095"/>
                <a:gd name="T26" fmla="*/ 121 w 807"/>
                <a:gd name="T27" fmla="*/ 2093 h 2095"/>
                <a:gd name="T28" fmla="*/ 121 w 807"/>
                <a:gd name="T29" fmla="*/ 2095 h 2095"/>
                <a:gd name="T30" fmla="*/ 686 w 807"/>
                <a:gd name="T31" fmla="*/ 2095 h 2095"/>
                <a:gd name="T32" fmla="*/ 686 w 807"/>
                <a:gd name="T33" fmla="*/ 2093 h 2095"/>
                <a:gd name="T34" fmla="*/ 686 w 807"/>
                <a:gd name="T35" fmla="*/ 1972 h 2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07" h="2095">
                  <a:moveTo>
                    <a:pt x="686" y="1972"/>
                  </a:moveTo>
                  <a:cubicBezTo>
                    <a:pt x="605" y="1859"/>
                    <a:pt x="605" y="1859"/>
                    <a:pt x="605" y="1859"/>
                  </a:cubicBezTo>
                  <a:cubicBezTo>
                    <a:pt x="605" y="1295"/>
                    <a:pt x="605" y="1295"/>
                    <a:pt x="605" y="1295"/>
                  </a:cubicBezTo>
                  <a:cubicBezTo>
                    <a:pt x="807" y="1497"/>
                    <a:pt x="807" y="1497"/>
                    <a:pt x="807" y="1497"/>
                  </a:cubicBezTo>
                  <a:cubicBezTo>
                    <a:pt x="807" y="709"/>
                    <a:pt x="807" y="709"/>
                    <a:pt x="807" y="709"/>
                  </a:cubicBezTo>
                  <a:cubicBezTo>
                    <a:pt x="807" y="424"/>
                    <a:pt x="660" y="159"/>
                    <a:pt x="420" y="7"/>
                  </a:cubicBezTo>
                  <a:cubicBezTo>
                    <a:pt x="410" y="0"/>
                    <a:pt x="397" y="0"/>
                    <a:pt x="387" y="7"/>
                  </a:cubicBezTo>
                  <a:cubicBezTo>
                    <a:pt x="146" y="159"/>
                    <a:pt x="0" y="424"/>
                    <a:pt x="0" y="709"/>
                  </a:cubicBezTo>
                  <a:cubicBezTo>
                    <a:pt x="0" y="1497"/>
                    <a:pt x="0" y="1497"/>
                    <a:pt x="0" y="1497"/>
                  </a:cubicBezTo>
                  <a:cubicBezTo>
                    <a:pt x="202" y="1295"/>
                    <a:pt x="202" y="1295"/>
                    <a:pt x="202" y="1295"/>
                  </a:cubicBezTo>
                  <a:cubicBezTo>
                    <a:pt x="202" y="1859"/>
                    <a:pt x="202" y="1859"/>
                    <a:pt x="202" y="1859"/>
                  </a:cubicBezTo>
                  <a:cubicBezTo>
                    <a:pt x="121" y="1972"/>
                    <a:pt x="121" y="1972"/>
                    <a:pt x="121" y="1972"/>
                  </a:cubicBezTo>
                  <a:cubicBezTo>
                    <a:pt x="121" y="2014"/>
                    <a:pt x="121" y="2014"/>
                    <a:pt x="121" y="2014"/>
                  </a:cubicBezTo>
                  <a:cubicBezTo>
                    <a:pt x="121" y="2093"/>
                    <a:pt x="121" y="2093"/>
                    <a:pt x="121" y="2093"/>
                  </a:cubicBezTo>
                  <a:cubicBezTo>
                    <a:pt x="121" y="2095"/>
                    <a:pt x="121" y="2095"/>
                    <a:pt x="121" y="2095"/>
                  </a:cubicBezTo>
                  <a:cubicBezTo>
                    <a:pt x="686" y="2095"/>
                    <a:pt x="686" y="2095"/>
                    <a:pt x="686" y="2095"/>
                  </a:cubicBezTo>
                  <a:cubicBezTo>
                    <a:pt x="686" y="2093"/>
                    <a:pt x="686" y="2093"/>
                    <a:pt x="686" y="2093"/>
                  </a:cubicBezTo>
                  <a:lnTo>
                    <a:pt x="686" y="197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3" name="Freeform 31">
              <a:extLst>
                <a:ext uri="{FF2B5EF4-FFF2-40B4-BE49-F238E27FC236}">
                  <a16:creationId xmlns:a16="http://schemas.microsoft.com/office/drawing/2014/main" id="{FCA16F99-D8FA-44DD-81A6-69C06E00C86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14180" y="4981324"/>
              <a:ext cx="742913" cy="372500"/>
            </a:xfrm>
            <a:custGeom>
              <a:avLst/>
              <a:gdLst>
                <a:gd name="T0" fmla="*/ 505 w 525"/>
                <a:gd name="T1" fmla="*/ 264 h 264"/>
                <a:gd name="T2" fmla="*/ 21 w 525"/>
                <a:gd name="T3" fmla="*/ 264 h 264"/>
                <a:gd name="T4" fmla="*/ 8 w 525"/>
                <a:gd name="T5" fmla="*/ 237 h 264"/>
                <a:gd name="T6" fmla="*/ 61 w 525"/>
                <a:gd name="T7" fmla="*/ 0 h 264"/>
                <a:gd name="T8" fmla="*/ 465 w 525"/>
                <a:gd name="T9" fmla="*/ 0 h 264"/>
                <a:gd name="T10" fmla="*/ 517 w 525"/>
                <a:gd name="T11" fmla="*/ 237 h 264"/>
                <a:gd name="T12" fmla="*/ 505 w 525"/>
                <a:gd name="T13" fmla="*/ 264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5" h="264">
                  <a:moveTo>
                    <a:pt x="505" y="264"/>
                  </a:moveTo>
                  <a:cubicBezTo>
                    <a:pt x="21" y="264"/>
                    <a:pt x="21" y="264"/>
                    <a:pt x="21" y="264"/>
                  </a:cubicBezTo>
                  <a:cubicBezTo>
                    <a:pt x="8" y="264"/>
                    <a:pt x="0" y="248"/>
                    <a:pt x="8" y="237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465" y="0"/>
                    <a:pt x="465" y="0"/>
                    <a:pt x="465" y="0"/>
                  </a:cubicBezTo>
                  <a:cubicBezTo>
                    <a:pt x="517" y="237"/>
                    <a:pt x="517" y="237"/>
                    <a:pt x="517" y="237"/>
                  </a:cubicBezTo>
                  <a:cubicBezTo>
                    <a:pt x="525" y="248"/>
                    <a:pt x="518" y="264"/>
                    <a:pt x="505" y="264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4" name="Freeform 32">
              <a:extLst>
                <a:ext uri="{FF2B5EF4-FFF2-40B4-BE49-F238E27FC236}">
                  <a16:creationId xmlns:a16="http://schemas.microsoft.com/office/drawing/2014/main" id="{5EFD3F80-A6F6-413D-8C33-A58CF107B938}"/>
                </a:ext>
              </a:extLst>
            </p:cNvPr>
            <p:cNvSpPr>
              <a:spLocks/>
            </p:cNvSpPr>
            <p:nvPr/>
          </p:nvSpPr>
          <p:spPr bwMode="auto">
            <a:xfrm>
              <a:off x="4300889" y="4981324"/>
              <a:ext cx="741869" cy="372500"/>
            </a:xfrm>
            <a:custGeom>
              <a:avLst/>
              <a:gdLst>
                <a:gd name="T0" fmla="*/ 504 w 524"/>
                <a:gd name="T1" fmla="*/ 264 h 264"/>
                <a:gd name="T2" fmla="*/ 20 w 524"/>
                <a:gd name="T3" fmla="*/ 264 h 264"/>
                <a:gd name="T4" fmla="*/ 7 w 524"/>
                <a:gd name="T5" fmla="*/ 237 h 264"/>
                <a:gd name="T6" fmla="*/ 60 w 524"/>
                <a:gd name="T7" fmla="*/ 0 h 264"/>
                <a:gd name="T8" fmla="*/ 464 w 524"/>
                <a:gd name="T9" fmla="*/ 0 h 264"/>
                <a:gd name="T10" fmla="*/ 517 w 524"/>
                <a:gd name="T11" fmla="*/ 237 h 264"/>
                <a:gd name="T12" fmla="*/ 504 w 524"/>
                <a:gd name="T13" fmla="*/ 264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4" h="264">
                  <a:moveTo>
                    <a:pt x="504" y="264"/>
                  </a:moveTo>
                  <a:cubicBezTo>
                    <a:pt x="20" y="264"/>
                    <a:pt x="20" y="264"/>
                    <a:pt x="20" y="264"/>
                  </a:cubicBezTo>
                  <a:cubicBezTo>
                    <a:pt x="7" y="264"/>
                    <a:pt x="0" y="248"/>
                    <a:pt x="7" y="237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464" y="0"/>
                    <a:pt x="464" y="0"/>
                    <a:pt x="464" y="0"/>
                  </a:cubicBezTo>
                  <a:cubicBezTo>
                    <a:pt x="517" y="237"/>
                    <a:pt x="517" y="237"/>
                    <a:pt x="517" y="237"/>
                  </a:cubicBezTo>
                  <a:cubicBezTo>
                    <a:pt x="524" y="248"/>
                    <a:pt x="517" y="264"/>
                    <a:pt x="504" y="264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0" name="Freeform 38">
              <a:extLst>
                <a:ext uri="{FF2B5EF4-FFF2-40B4-BE49-F238E27FC236}">
                  <a16:creationId xmlns:a16="http://schemas.microsoft.com/office/drawing/2014/main" id="{1A192BF4-3FB7-4E46-A54B-C61D368010D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15259" y="2904925"/>
              <a:ext cx="227465" cy="227465"/>
            </a:xfrm>
            <a:custGeom>
              <a:avLst/>
              <a:gdLst>
                <a:gd name="T0" fmla="*/ 161 w 161"/>
                <a:gd name="T1" fmla="*/ 161 h 161"/>
                <a:gd name="T2" fmla="*/ 0 w 161"/>
                <a:gd name="T3" fmla="*/ 161 h 161"/>
                <a:gd name="T4" fmla="*/ 0 w 161"/>
                <a:gd name="T5" fmla="*/ 81 h 161"/>
                <a:gd name="T6" fmla="*/ 80 w 161"/>
                <a:gd name="T7" fmla="*/ 0 h 161"/>
                <a:gd name="T8" fmla="*/ 80 w 161"/>
                <a:gd name="T9" fmla="*/ 0 h 161"/>
                <a:gd name="T10" fmla="*/ 161 w 161"/>
                <a:gd name="T11" fmla="*/ 81 h 161"/>
                <a:gd name="T12" fmla="*/ 161 w 161"/>
                <a:gd name="T13" fmla="*/ 161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1" h="161">
                  <a:moveTo>
                    <a:pt x="161" y="161"/>
                  </a:moveTo>
                  <a:cubicBezTo>
                    <a:pt x="0" y="161"/>
                    <a:pt x="0" y="161"/>
                    <a:pt x="0" y="16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36"/>
                    <a:pt x="36" y="0"/>
                    <a:pt x="80" y="0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25" y="0"/>
                    <a:pt x="161" y="36"/>
                    <a:pt x="161" y="81"/>
                  </a:cubicBezTo>
                  <a:lnTo>
                    <a:pt x="161" y="161"/>
                  </a:lnTo>
                  <a:close/>
                </a:path>
              </a:pathLst>
            </a:custGeom>
            <a:solidFill>
              <a:srgbClr val="3845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9BDF8D99-3E78-49C0-A4A0-E95DAEBBDA63}"/>
                </a:ext>
              </a:extLst>
            </p:cNvPr>
            <p:cNvSpPr/>
            <p:nvPr/>
          </p:nvSpPr>
          <p:spPr>
            <a:xfrm>
              <a:off x="4100554" y="3758439"/>
              <a:ext cx="2855832" cy="1253144"/>
            </a:xfrm>
            <a:custGeom>
              <a:avLst/>
              <a:gdLst>
                <a:gd name="connsiteX0" fmla="*/ 2522412 w 4344987"/>
                <a:gd name="connsiteY0" fmla="*/ 0 h 1906589"/>
                <a:gd name="connsiteX1" fmla="*/ 2608261 w 4344987"/>
                <a:gd name="connsiteY1" fmla="*/ 0 h 1906589"/>
                <a:gd name="connsiteX2" fmla="*/ 2608261 w 4344987"/>
                <a:gd name="connsiteY2" fmla="*/ 517526 h 1906589"/>
                <a:gd name="connsiteX3" fmla="*/ 2608262 w 4344987"/>
                <a:gd name="connsiteY3" fmla="*/ 517526 h 1906589"/>
                <a:gd name="connsiteX4" fmla="*/ 2608262 w 4344987"/>
                <a:gd name="connsiteY4" fmla="*/ 1 h 1906589"/>
                <a:gd name="connsiteX5" fmla="*/ 4344987 w 4344987"/>
                <a:gd name="connsiteY5" fmla="*/ 1733552 h 1906589"/>
                <a:gd name="connsiteX6" fmla="*/ 4344987 w 4344987"/>
                <a:gd name="connsiteY6" fmla="*/ 1906589 h 1906589"/>
                <a:gd name="connsiteX7" fmla="*/ 2781300 w 4344987"/>
                <a:gd name="connsiteY7" fmla="*/ 1906589 h 1906589"/>
                <a:gd name="connsiteX8" fmla="*/ 2781300 w 4344987"/>
                <a:gd name="connsiteY8" fmla="*/ 1906588 h 1906589"/>
                <a:gd name="connsiteX9" fmla="*/ 1565275 w 4344987"/>
                <a:gd name="connsiteY9" fmla="*/ 1906588 h 1906589"/>
                <a:gd name="connsiteX10" fmla="*/ 1565275 w 4344987"/>
                <a:gd name="connsiteY10" fmla="*/ 1906589 h 1906589"/>
                <a:gd name="connsiteX11" fmla="*/ 0 w 4344987"/>
                <a:gd name="connsiteY11" fmla="*/ 1906589 h 1906589"/>
                <a:gd name="connsiteX12" fmla="*/ 0 w 4344987"/>
                <a:gd name="connsiteY12" fmla="*/ 1733552 h 1906589"/>
                <a:gd name="connsiteX13" fmla="*/ 1736724 w 4344987"/>
                <a:gd name="connsiteY13" fmla="*/ 3165 h 1906589"/>
                <a:gd name="connsiteX14" fmla="*/ 1736724 w 4344987"/>
                <a:gd name="connsiteY14" fmla="*/ 1 h 1906589"/>
                <a:gd name="connsiteX15" fmla="*/ 1739900 w 4344987"/>
                <a:gd name="connsiteY15" fmla="*/ 1 h 1906589"/>
                <a:gd name="connsiteX16" fmla="*/ 2522412 w 4344987"/>
                <a:gd name="connsiteY16" fmla="*/ 1 h 190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344987" h="1906589">
                  <a:moveTo>
                    <a:pt x="2522412" y="0"/>
                  </a:moveTo>
                  <a:lnTo>
                    <a:pt x="2608261" y="0"/>
                  </a:lnTo>
                  <a:lnTo>
                    <a:pt x="2608261" y="517526"/>
                  </a:lnTo>
                  <a:lnTo>
                    <a:pt x="2608262" y="517526"/>
                  </a:lnTo>
                  <a:lnTo>
                    <a:pt x="2608262" y="1"/>
                  </a:lnTo>
                  <a:lnTo>
                    <a:pt x="4344987" y="1733552"/>
                  </a:lnTo>
                  <a:lnTo>
                    <a:pt x="4344987" y="1906589"/>
                  </a:lnTo>
                  <a:lnTo>
                    <a:pt x="2781300" y="1906589"/>
                  </a:lnTo>
                  <a:lnTo>
                    <a:pt x="2781300" y="1906588"/>
                  </a:lnTo>
                  <a:lnTo>
                    <a:pt x="1565275" y="1906588"/>
                  </a:lnTo>
                  <a:lnTo>
                    <a:pt x="1565275" y="1906589"/>
                  </a:lnTo>
                  <a:lnTo>
                    <a:pt x="0" y="1906589"/>
                  </a:lnTo>
                  <a:lnTo>
                    <a:pt x="0" y="1733552"/>
                  </a:lnTo>
                  <a:lnTo>
                    <a:pt x="1736724" y="3165"/>
                  </a:lnTo>
                  <a:lnTo>
                    <a:pt x="1736724" y="1"/>
                  </a:lnTo>
                  <a:lnTo>
                    <a:pt x="1739900" y="1"/>
                  </a:lnTo>
                  <a:lnTo>
                    <a:pt x="2522412" y="1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7" name="Freeform 35">
              <a:extLst>
                <a:ext uri="{FF2B5EF4-FFF2-40B4-BE49-F238E27FC236}">
                  <a16:creationId xmlns:a16="http://schemas.microsoft.com/office/drawing/2014/main" id="{0B3FBC89-A185-4A90-AE8F-27E66ACB2608}"/>
                </a:ext>
              </a:extLst>
            </p:cNvPr>
            <p:cNvSpPr>
              <a:spLocks/>
            </p:cNvSpPr>
            <p:nvPr/>
          </p:nvSpPr>
          <p:spPr bwMode="auto">
            <a:xfrm>
              <a:off x="4100554" y="4785162"/>
              <a:ext cx="1049678" cy="226422"/>
            </a:xfrm>
            <a:custGeom>
              <a:avLst/>
              <a:gdLst>
                <a:gd name="T0" fmla="*/ 110 w 1006"/>
                <a:gd name="T1" fmla="*/ 0 h 217"/>
                <a:gd name="T2" fmla="*/ 0 w 1006"/>
                <a:gd name="T3" fmla="*/ 108 h 217"/>
                <a:gd name="T4" fmla="*/ 0 w 1006"/>
                <a:gd name="T5" fmla="*/ 217 h 217"/>
                <a:gd name="T6" fmla="*/ 986 w 1006"/>
                <a:gd name="T7" fmla="*/ 217 h 217"/>
                <a:gd name="T8" fmla="*/ 986 w 1006"/>
                <a:gd name="T9" fmla="*/ 215 h 217"/>
                <a:gd name="T10" fmla="*/ 986 w 1006"/>
                <a:gd name="T11" fmla="*/ 108 h 217"/>
                <a:gd name="T12" fmla="*/ 986 w 1006"/>
                <a:gd name="T13" fmla="*/ 51 h 217"/>
                <a:gd name="T14" fmla="*/ 1006 w 1006"/>
                <a:gd name="T15" fmla="*/ 0 h 217"/>
                <a:gd name="T16" fmla="*/ 110 w 1006"/>
                <a:gd name="T17" fmla="*/ 0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06" h="217">
                  <a:moveTo>
                    <a:pt x="110" y="0"/>
                  </a:moveTo>
                  <a:lnTo>
                    <a:pt x="0" y="108"/>
                  </a:lnTo>
                  <a:lnTo>
                    <a:pt x="0" y="217"/>
                  </a:lnTo>
                  <a:lnTo>
                    <a:pt x="986" y="217"/>
                  </a:lnTo>
                  <a:lnTo>
                    <a:pt x="986" y="215"/>
                  </a:lnTo>
                  <a:lnTo>
                    <a:pt x="986" y="108"/>
                  </a:lnTo>
                  <a:lnTo>
                    <a:pt x="986" y="51"/>
                  </a:lnTo>
                  <a:lnTo>
                    <a:pt x="1006" y="0"/>
                  </a:lnTo>
                  <a:lnTo>
                    <a:pt x="110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8" name="Freeform 36">
              <a:extLst>
                <a:ext uri="{FF2B5EF4-FFF2-40B4-BE49-F238E27FC236}">
                  <a16:creationId xmlns:a16="http://schemas.microsoft.com/office/drawing/2014/main" id="{37796540-B027-46CC-8AA6-CB1EF3A87F0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6708" y="4785162"/>
              <a:ext cx="1049678" cy="226422"/>
            </a:xfrm>
            <a:custGeom>
              <a:avLst/>
              <a:gdLst>
                <a:gd name="T0" fmla="*/ 21 w 1006"/>
                <a:gd name="T1" fmla="*/ 51 h 217"/>
                <a:gd name="T2" fmla="*/ 21 w 1006"/>
                <a:gd name="T3" fmla="*/ 215 h 217"/>
                <a:gd name="T4" fmla="*/ 21 w 1006"/>
                <a:gd name="T5" fmla="*/ 217 h 217"/>
                <a:gd name="T6" fmla="*/ 1006 w 1006"/>
                <a:gd name="T7" fmla="*/ 217 h 217"/>
                <a:gd name="T8" fmla="*/ 1006 w 1006"/>
                <a:gd name="T9" fmla="*/ 108 h 217"/>
                <a:gd name="T10" fmla="*/ 898 w 1006"/>
                <a:gd name="T11" fmla="*/ 0 h 217"/>
                <a:gd name="T12" fmla="*/ 0 w 1006"/>
                <a:gd name="T13" fmla="*/ 0 h 217"/>
                <a:gd name="T14" fmla="*/ 21 w 1006"/>
                <a:gd name="T15" fmla="*/ 51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06" h="217">
                  <a:moveTo>
                    <a:pt x="21" y="51"/>
                  </a:moveTo>
                  <a:lnTo>
                    <a:pt x="21" y="215"/>
                  </a:lnTo>
                  <a:lnTo>
                    <a:pt x="21" y="217"/>
                  </a:lnTo>
                  <a:lnTo>
                    <a:pt x="1006" y="217"/>
                  </a:lnTo>
                  <a:lnTo>
                    <a:pt x="1006" y="108"/>
                  </a:lnTo>
                  <a:lnTo>
                    <a:pt x="898" y="0"/>
                  </a:lnTo>
                  <a:lnTo>
                    <a:pt x="0" y="0"/>
                  </a:lnTo>
                  <a:lnTo>
                    <a:pt x="21" y="51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9" name="Freeform 37">
              <a:extLst>
                <a:ext uri="{FF2B5EF4-FFF2-40B4-BE49-F238E27FC236}">
                  <a16:creationId xmlns:a16="http://schemas.microsoft.com/office/drawing/2014/main" id="{16BA3B52-8A5C-4A48-BCC7-D1CCA522F471}"/>
                </a:ext>
              </a:extLst>
            </p:cNvPr>
            <p:cNvSpPr>
              <a:spLocks/>
            </p:cNvSpPr>
            <p:nvPr/>
          </p:nvSpPr>
          <p:spPr bwMode="auto">
            <a:xfrm>
              <a:off x="5129363" y="2550163"/>
              <a:ext cx="799257" cy="2461420"/>
            </a:xfrm>
            <a:custGeom>
              <a:avLst/>
              <a:gdLst>
                <a:gd name="T0" fmla="*/ 484 w 565"/>
                <a:gd name="T1" fmla="*/ 1420 h 1744"/>
                <a:gd name="T2" fmla="*/ 484 w 565"/>
                <a:gd name="T3" fmla="*/ 370 h 1744"/>
                <a:gd name="T4" fmla="*/ 345 w 565"/>
                <a:gd name="T5" fmla="*/ 35 h 1744"/>
                <a:gd name="T6" fmla="*/ 220 w 565"/>
                <a:gd name="T7" fmla="*/ 35 h 1744"/>
                <a:gd name="T8" fmla="*/ 81 w 565"/>
                <a:gd name="T9" fmla="*/ 370 h 1744"/>
                <a:gd name="T10" fmla="*/ 81 w 565"/>
                <a:gd name="T11" fmla="*/ 1420 h 1744"/>
                <a:gd name="T12" fmla="*/ 0 w 565"/>
                <a:gd name="T13" fmla="*/ 1621 h 1744"/>
                <a:gd name="T14" fmla="*/ 0 w 565"/>
                <a:gd name="T15" fmla="*/ 1744 h 1744"/>
                <a:gd name="T16" fmla="*/ 565 w 565"/>
                <a:gd name="T17" fmla="*/ 1744 h 1744"/>
                <a:gd name="T18" fmla="*/ 565 w 565"/>
                <a:gd name="T19" fmla="*/ 1621 h 1744"/>
                <a:gd name="T20" fmla="*/ 484 w 565"/>
                <a:gd name="T21" fmla="*/ 1420 h 17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65" h="1744">
                  <a:moveTo>
                    <a:pt x="484" y="1420"/>
                  </a:moveTo>
                  <a:cubicBezTo>
                    <a:pt x="484" y="370"/>
                    <a:pt x="484" y="370"/>
                    <a:pt x="484" y="370"/>
                  </a:cubicBezTo>
                  <a:cubicBezTo>
                    <a:pt x="484" y="244"/>
                    <a:pt x="434" y="124"/>
                    <a:pt x="345" y="35"/>
                  </a:cubicBezTo>
                  <a:cubicBezTo>
                    <a:pt x="310" y="0"/>
                    <a:pt x="254" y="0"/>
                    <a:pt x="220" y="35"/>
                  </a:cubicBezTo>
                  <a:cubicBezTo>
                    <a:pt x="131" y="124"/>
                    <a:pt x="81" y="244"/>
                    <a:pt x="81" y="370"/>
                  </a:cubicBezTo>
                  <a:cubicBezTo>
                    <a:pt x="81" y="1420"/>
                    <a:pt x="81" y="1420"/>
                    <a:pt x="81" y="1420"/>
                  </a:cubicBezTo>
                  <a:cubicBezTo>
                    <a:pt x="0" y="1621"/>
                    <a:pt x="0" y="1621"/>
                    <a:pt x="0" y="1621"/>
                  </a:cubicBezTo>
                  <a:cubicBezTo>
                    <a:pt x="0" y="1744"/>
                    <a:pt x="0" y="1744"/>
                    <a:pt x="0" y="1744"/>
                  </a:cubicBezTo>
                  <a:cubicBezTo>
                    <a:pt x="565" y="1744"/>
                    <a:pt x="565" y="1744"/>
                    <a:pt x="565" y="1744"/>
                  </a:cubicBezTo>
                  <a:cubicBezTo>
                    <a:pt x="565" y="1621"/>
                    <a:pt x="565" y="1621"/>
                    <a:pt x="565" y="1621"/>
                  </a:cubicBezTo>
                  <a:lnTo>
                    <a:pt x="484" y="142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1" name="Rectangle 39">
              <a:extLst>
                <a:ext uri="{FF2B5EF4-FFF2-40B4-BE49-F238E27FC236}">
                  <a16:creationId xmlns:a16="http://schemas.microsoft.com/office/drawing/2014/main" id="{9244B57C-27DF-4AB9-B1F6-0CBB355780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30742" y="4441877"/>
              <a:ext cx="169034" cy="172164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2" name="Rectangle 40">
              <a:extLst>
                <a:ext uri="{FF2B5EF4-FFF2-40B4-BE49-F238E27FC236}">
                  <a16:creationId xmlns:a16="http://schemas.microsoft.com/office/drawing/2014/main" id="{0D9D2933-94CE-47D3-AC29-F1640C9406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58207" y="4441877"/>
              <a:ext cx="170077" cy="172164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3" name="Rectangle 41">
              <a:extLst>
                <a:ext uri="{FF2B5EF4-FFF2-40B4-BE49-F238E27FC236}">
                  <a16:creationId xmlns:a16="http://schemas.microsoft.com/office/drawing/2014/main" id="{AAE2AA67-2C6B-461F-8FB7-A0F3019019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43431" y="4785162"/>
              <a:ext cx="170077" cy="226422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362" name="TextBox 361">
            <a:extLst>
              <a:ext uri="{FF2B5EF4-FFF2-40B4-BE49-F238E27FC236}">
                <a16:creationId xmlns:a16="http://schemas.microsoft.com/office/drawing/2014/main" id="{9B74C1C0-D84B-45AC-9C15-DF818A859DCF}"/>
              </a:ext>
            </a:extLst>
          </p:cNvPr>
          <p:cNvSpPr txBox="1"/>
          <p:nvPr/>
        </p:nvSpPr>
        <p:spPr>
          <a:xfrm>
            <a:off x="8028038" y="3331600"/>
            <a:ext cx="26772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S/4HANA Embedded Analytics</a:t>
            </a:r>
          </a:p>
        </p:txBody>
      </p:sp>
      <p:sp>
        <p:nvSpPr>
          <p:cNvPr id="363" name="TextBox 362">
            <a:extLst>
              <a:ext uri="{FF2B5EF4-FFF2-40B4-BE49-F238E27FC236}">
                <a16:creationId xmlns:a16="http://schemas.microsoft.com/office/drawing/2014/main" id="{5FEEF95A-6B5A-4EC8-886F-E65DB330ABED}"/>
              </a:ext>
            </a:extLst>
          </p:cNvPr>
          <p:cNvSpPr txBox="1"/>
          <p:nvPr/>
        </p:nvSpPr>
        <p:spPr>
          <a:xfrm>
            <a:off x="8028038" y="2975814"/>
            <a:ext cx="2677291" cy="40011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>
              <a:defRPr/>
            </a:pPr>
            <a:r>
              <a:rPr lang="en-US" sz="2000" b="1" kern="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Phase 3</a:t>
            </a:r>
          </a:p>
        </p:txBody>
      </p:sp>
      <p:sp>
        <p:nvSpPr>
          <p:cNvPr id="367" name="TextBox 366">
            <a:extLst>
              <a:ext uri="{FF2B5EF4-FFF2-40B4-BE49-F238E27FC236}">
                <a16:creationId xmlns:a16="http://schemas.microsoft.com/office/drawing/2014/main" id="{A9E0E5AB-A0AA-46F1-B2DF-3C5EAB7EC047}"/>
              </a:ext>
            </a:extLst>
          </p:cNvPr>
          <p:cNvSpPr txBox="1"/>
          <p:nvPr/>
        </p:nvSpPr>
        <p:spPr>
          <a:xfrm>
            <a:off x="1509247" y="2629955"/>
            <a:ext cx="267729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defRPr/>
            </a:pPr>
            <a:r>
              <a:rPr lang="en-US" sz="1400" kern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Complete RAP development on S/4HANA with Fiori Apps using Annotations and Elements</a:t>
            </a:r>
          </a:p>
        </p:txBody>
      </p:sp>
      <p:sp>
        <p:nvSpPr>
          <p:cNvPr id="368" name="TextBox 367">
            <a:extLst>
              <a:ext uri="{FF2B5EF4-FFF2-40B4-BE49-F238E27FC236}">
                <a16:creationId xmlns:a16="http://schemas.microsoft.com/office/drawing/2014/main" id="{F5825582-1E8F-4F76-A6EC-A0FF00A528F5}"/>
              </a:ext>
            </a:extLst>
          </p:cNvPr>
          <p:cNvSpPr txBox="1"/>
          <p:nvPr/>
        </p:nvSpPr>
        <p:spPr>
          <a:xfrm>
            <a:off x="1509247" y="2274169"/>
            <a:ext cx="2677291" cy="40011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>
              <a:defRPr/>
            </a:pPr>
            <a:r>
              <a:rPr lang="en-US" sz="2000" b="1" kern="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Phase 2</a:t>
            </a:r>
          </a:p>
        </p:txBody>
      </p:sp>
      <p:sp>
        <p:nvSpPr>
          <p:cNvPr id="370" name="TextBox 369">
            <a:extLst>
              <a:ext uri="{FF2B5EF4-FFF2-40B4-BE49-F238E27FC236}">
                <a16:creationId xmlns:a16="http://schemas.microsoft.com/office/drawing/2014/main" id="{D11C78B7-8248-444B-B5D4-043455EC267A}"/>
              </a:ext>
            </a:extLst>
          </p:cNvPr>
          <p:cNvSpPr txBox="1"/>
          <p:nvPr/>
        </p:nvSpPr>
        <p:spPr>
          <a:xfrm>
            <a:off x="1441242" y="4116741"/>
            <a:ext cx="26772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defRPr/>
            </a:pPr>
            <a:r>
              <a:rPr lang="en-US" sz="1400" kern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Node JS and SAP UI5 tooling with VS Code</a:t>
            </a:r>
          </a:p>
        </p:txBody>
      </p:sp>
      <p:sp>
        <p:nvSpPr>
          <p:cNvPr id="371" name="TextBox 370">
            <a:extLst>
              <a:ext uri="{FF2B5EF4-FFF2-40B4-BE49-F238E27FC236}">
                <a16:creationId xmlns:a16="http://schemas.microsoft.com/office/drawing/2014/main" id="{9FD98F36-F6BB-473D-BB67-2CF36844AAB0}"/>
              </a:ext>
            </a:extLst>
          </p:cNvPr>
          <p:cNvSpPr txBox="1"/>
          <p:nvPr/>
        </p:nvSpPr>
        <p:spPr>
          <a:xfrm>
            <a:off x="1441242" y="3760955"/>
            <a:ext cx="2677291" cy="40011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>
              <a:defRPr/>
            </a:pPr>
            <a:r>
              <a:rPr lang="en-US" sz="2000" b="1" dirty="0">
                <a:solidFill>
                  <a:srgbClr val="FFFF00"/>
                </a:solidFill>
              </a:rPr>
              <a:t>Phase 4</a:t>
            </a:r>
            <a:endParaRPr lang="en-US" sz="2000" b="1" kern="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77" name="Straight Connector 376">
            <a:extLst>
              <a:ext uri="{FF2B5EF4-FFF2-40B4-BE49-F238E27FC236}">
                <a16:creationId xmlns:a16="http://schemas.microsoft.com/office/drawing/2014/main" id="{CC97D891-92CE-45E6-BD67-3382FE5A4A87}"/>
              </a:ext>
            </a:extLst>
          </p:cNvPr>
          <p:cNvCxnSpPr>
            <a:cxnSpLocks/>
          </p:cNvCxnSpPr>
          <p:nvPr/>
        </p:nvCxnSpPr>
        <p:spPr>
          <a:xfrm>
            <a:off x="4476644" y="2522659"/>
            <a:ext cx="1469822" cy="0"/>
          </a:xfrm>
          <a:prstGeom prst="line">
            <a:avLst/>
          </a:prstGeom>
          <a:ln w="19050">
            <a:solidFill>
              <a:schemeClr val="bg1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8" name="Straight Connector 377">
            <a:extLst>
              <a:ext uri="{FF2B5EF4-FFF2-40B4-BE49-F238E27FC236}">
                <a16:creationId xmlns:a16="http://schemas.microsoft.com/office/drawing/2014/main" id="{EC40324C-6770-4B07-818D-63C81C05422C}"/>
              </a:ext>
            </a:extLst>
          </p:cNvPr>
          <p:cNvCxnSpPr>
            <a:cxnSpLocks/>
          </p:cNvCxnSpPr>
          <p:nvPr/>
        </p:nvCxnSpPr>
        <p:spPr>
          <a:xfrm>
            <a:off x="6266931" y="3196183"/>
            <a:ext cx="1506583" cy="0"/>
          </a:xfrm>
          <a:prstGeom prst="line">
            <a:avLst/>
          </a:prstGeom>
          <a:ln w="19050">
            <a:solidFill>
              <a:schemeClr val="bg1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9" name="Straight Connector 378">
            <a:extLst>
              <a:ext uri="{FF2B5EF4-FFF2-40B4-BE49-F238E27FC236}">
                <a16:creationId xmlns:a16="http://schemas.microsoft.com/office/drawing/2014/main" id="{51184176-CD02-4476-938F-E4B6120C08A2}"/>
              </a:ext>
            </a:extLst>
          </p:cNvPr>
          <p:cNvCxnSpPr>
            <a:cxnSpLocks/>
          </p:cNvCxnSpPr>
          <p:nvPr/>
        </p:nvCxnSpPr>
        <p:spPr>
          <a:xfrm>
            <a:off x="4397753" y="4029404"/>
            <a:ext cx="1469822" cy="0"/>
          </a:xfrm>
          <a:prstGeom prst="line">
            <a:avLst/>
          </a:prstGeom>
          <a:ln w="19050">
            <a:solidFill>
              <a:schemeClr val="bg1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9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>
                <a:solidFill>
                  <a:schemeClr val="tx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361" name="Title 10"/>
          <p:cNvSpPr txBox="1">
            <a:spLocks/>
          </p:cNvSpPr>
          <p:nvPr/>
        </p:nvSpPr>
        <p:spPr>
          <a:xfrm>
            <a:off x="60833" y="-8799"/>
            <a:ext cx="10969943" cy="711081"/>
          </a:xfrm>
          <a:prstGeom prst="rect">
            <a:avLst/>
          </a:prstGeom>
        </p:spPr>
        <p:txBody>
          <a:bodyPr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What to expect ?</a:t>
            </a:r>
            <a:endParaRPr lang="en-IN" dirty="0">
              <a:solidFill>
                <a:schemeClr val="bg1"/>
              </a:solidFill>
              <a:latin typeface="Cooper Black" panose="0208090404030B020404" pitchFamily="18" charset="0"/>
            </a:endParaRPr>
          </a:p>
        </p:txBody>
      </p:sp>
      <p:pic>
        <p:nvPicPr>
          <p:cNvPr id="364" name="Picture 363">
            <a:extLst>
              <a:ext uri="{FF2B5EF4-FFF2-40B4-BE49-F238E27FC236}">
                <a16:creationId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cxnSp>
        <p:nvCxnSpPr>
          <p:cNvPr id="360" name="Straight Connector 359">
            <a:extLst>
              <a:ext uri="{FF2B5EF4-FFF2-40B4-BE49-F238E27FC236}">
                <a16:creationId xmlns:a16="http://schemas.microsoft.com/office/drawing/2014/main" id="{5741E455-A23A-4BC3-A474-9AE52E756F14}"/>
              </a:ext>
            </a:extLst>
          </p:cNvPr>
          <p:cNvCxnSpPr>
            <a:cxnSpLocks/>
          </p:cNvCxnSpPr>
          <p:nvPr/>
        </p:nvCxnSpPr>
        <p:spPr>
          <a:xfrm>
            <a:off x="6248150" y="2067698"/>
            <a:ext cx="1469822" cy="0"/>
          </a:xfrm>
          <a:prstGeom prst="line">
            <a:avLst/>
          </a:prstGeom>
          <a:ln w="19050">
            <a:solidFill>
              <a:schemeClr val="bg1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5" name="TextBox 364">
            <a:extLst>
              <a:ext uri="{FF2B5EF4-FFF2-40B4-BE49-F238E27FC236}">
                <a16:creationId xmlns:a16="http://schemas.microsoft.com/office/drawing/2014/main" id="{C40A2AC3-CE20-4D36-AB9D-1378BEDA6CD0}"/>
              </a:ext>
            </a:extLst>
          </p:cNvPr>
          <p:cNvSpPr txBox="1"/>
          <p:nvPr/>
        </p:nvSpPr>
        <p:spPr>
          <a:xfrm>
            <a:off x="8009284" y="1170466"/>
            <a:ext cx="2677291" cy="40011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>
              <a:defRPr/>
            </a:pPr>
            <a:r>
              <a:rPr lang="en-US" sz="2000" b="1" kern="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Phase 1</a:t>
            </a:r>
          </a:p>
        </p:txBody>
      </p:sp>
      <p:sp>
        <p:nvSpPr>
          <p:cNvPr id="366" name="TextBox 365">
            <a:extLst>
              <a:ext uri="{FF2B5EF4-FFF2-40B4-BE49-F238E27FC236}">
                <a16:creationId xmlns:a16="http://schemas.microsoft.com/office/drawing/2014/main" id="{4459C0BE-E9F9-40BB-AFF8-A0631D799449}"/>
              </a:ext>
            </a:extLst>
          </p:cNvPr>
          <p:cNvSpPr txBox="1"/>
          <p:nvPr/>
        </p:nvSpPr>
        <p:spPr>
          <a:xfrm>
            <a:off x="8028038" y="1581341"/>
            <a:ext cx="267729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400" kern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Learn the basics of CDS to advance concepts and understand the RAP</a:t>
            </a:r>
          </a:p>
        </p:txBody>
      </p:sp>
    </p:spTree>
    <p:extLst>
      <p:ext uri="{BB962C8B-B14F-4D97-AF65-F5344CB8AC3E}">
        <p14:creationId xmlns:p14="http://schemas.microsoft.com/office/powerpoint/2010/main" val="35506937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0" y="-18786"/>
            <a:ext cx="12215092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Pre-requisite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91C284F-5EAE-4282-8A1D-E4D3F3711EED}"/>
              </a:ext>
            </a:extLst>
          </p:cNvPr>
          <p:cNvGrpSpPr/>
          <p:nvPr/>
        </p:nvGrpSpPr>
        <p:grpSpPr>
          <a:xfrm>
            <a:off x="1053852" y="1577597"/>
            <a:ext cx="4776544" cy="4512036"/>
            <a:chOff x="1207675" y="1387446"/>
            <a:chExt cx="5089216" cy="4807394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A3AF6AB-DD37-4AE6-93E7-496AB27461FF}"/>
                </a:ext>
              </a:extLst>
            </p:cNvPr>
            <p:cNvSpPr/>
            <p:nvPr/>
          </p:nvSpPr>
          <p:spPr>
            <a:xfrm>
              <a:off x="2833926" y="2793456"/>
              <a:ext cx="1028283" cy="1028284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7216E6F-558B-4A7F-AD2F-E077998BE062}"/>
                </a:ext>
              </a:extLst>
            </p:cNvPr>
            <p:cNvSpPr/>
            <p:nvPr/>
          </p:nvSpPr>
          <p:spPr>
            <a:xfrm>
              <a:off x="3852549" y="2793456"/>
              <a:ext cx="1028283" cy="1028284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F62C2AB-D431-4790-8003-1CA5046F8CAF}"/>
                </a:ext>
              </a:extLst>
            </p:cNvPr>
            <p:cNvSpPr/>
            <p:nvPr/>
          </p:nvSpPr>
          <p:spPr>
            <a:xfrm>
              <a:off x="2833926" y="3835387"/>
              <a:ext cx="1028283" cy="1028284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CC6AFDC-5B31-424D-9E2F-2D87BF0A22AB}"/>
                </a:ext>
              </a:extLst>
            </p:cNvPr>
            <p:cNvSpPr/>
            <p:nvPr/>
          </p:nvSpPr>
          <p:spPr>
            <a:xfrm>
              <a:off x="3852549" y="3835387"/>
              <a:ext cx="1028283" cy="1028284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4CFABC0A-8912-4CDA-809E-B58CAB10E1D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7675" y="1387446"/>
              <a:ext cx="1758482" cy="1694207"/>
            </a:xfrm>
            <a:custGeom>
              <a:avLst/>
              <a:gdLst>
                <a:gd name="T0" fmla="*/ 2134 w 2134"/>
                <a:gd name="T1" fmla="*/ 0 h 2056"/>
                <a:gd name="T2" fmla="*/ 2081 w 2134"/>
                <a:gd name="T3" fmla="*/ 2056 h 2056"/>
                <a:gd name="T4" fmla="*/ 0 w 2134"/>
                <a:gd name="T5" fmla="*/ 2056 h 2056"/>
                <a:gd name="T6" fmla="*/ 141 w 2134"/>
                <a:gd name="T7" fmla="*/ 217 h 2056"/>
                <a:gd name="T8" fmla="*/ 2134 w 2134"/>
                <a:gd name="T9" fmla="*/ 0 h 20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34" h="2056">
                  <a:moveTo>
                    <a:pt x="2134" y="0"/>
                  </a:moveTo>
                  <a:lnTo>
                    <a:pt x="2081" y="2056"/>
                  </a:lnTo>
                  <a:lnTo>
                    <a:pt x="0" y="2056"/>
                  </a:lnTo>
                  <a:lnTo>
                    <a:pt x="141" y="217"/>
                  </a:lnTo>
                  <a:lnTo>
                    <a:pt x="2134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IN" sz="66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1</a:t>
              </a:r>
            </a:p>
          </p:txBody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5BEB2CC6-3A0D-4278-A944-4BB5B7C8E9BD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2484" y="1387446"/>
              <a:ext cx="580942" cy="2113639"/>
            </a:xfrm>
            <a:custGeom>
              <a:avLst/>
              <a:gdLst>
                <a:gd name="T0" fmla="*/ 53 w 705"/>
                <a:gd name="T1" fmla="*/ 0 h 2565"/>
                <a:gd name="T2" fmla="*/ 705 w 705"/>
                <a:gd name="T3" fmla="*/ 2099 h 2565"/>
                <a:gd name="T4" fmla="*/ 705 w 705"/>
                <a:gd name="T5" fmla="*/ 2565 h 2565"/>
                <a:gd name="T6" fmla="*/ 0 w 705"/>
                <a:gd name="T7" fmla="*/ 2056 h 2565"/>
                <a:gd name="T8" fmla="*/ 53 w 705"/>
                <a:gd name="T9" fmla="*/ 0 h 25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5" h="2565">
                  <a:moveTo>
                    <a:pt x="53" y="0"/>
                  </a:moveTo>
                  <a:lnTo>
                    <a:pt x="705" y="2099"/>
                  </a:lnTo>
                  <a:lnTo>
                    <a:pt x="705" y="2565"/>
                  </a:lnTo>
                  <a:lnTo>
                    <a:pt x="0" y="2056"/>
                  </a:lnTo>
                  <a:lnTo>
                    <a:pt x="53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5B7482D4-610B-4C9E-BE5C-22FB35CE552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7675" y="3081653"/>
              <a:ext cx="2295751" cy="419432"/>
            </a:xfrm>
            <a:custGeom>
              <a:avLst/>
              <a:gdLst>
                <a:gd name="T0" fmla="*/ 0 w 2786"/>
                <a:gd name="T1" fmla="*/ 0 h 509"/>
                <a:gd name="T2" fmla="*/ 2081 w 2786"/>
                <a:gd name="T3" fmla="*/ 0 h 509"/>
                <a:gd name="T4" fmla="*/ 2786 w 2786"/>
                <a:gd name="T5" fmla="*/ 509 h 509"/>
                <a:gd name="T6" fmla="*/ 2433 w 2786"/>
                <a:gd name="T7" fmla="*/ 509 h 509"/>
                <a:gd name="T8" fmla="*/ 0 w 2786"/>
                <a:gd name="T9" fmla="*/ 0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86" h="509">
                  <a:moveTo>
                    <a:pt x="0" y="0"/>
                  </a:moveTo>
                  <a:lnTo>
                    <a:pt x="2081" y="0"/>
                  </a:lnTo>
                  <a:lnTo>
                    <a:pt x="2786" y="509"/>
                  </a:lnTo>
                  <a:lnTo>
                    <a:pt x="2433" y="50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70C8E9D6-6A4A-40C0-B3F2-AE5BCF0A181D}"/>
                </a:ext>
              </a:extLst>
            </p:cNvPr>
            <p:cNvSpPr>
              <a:spLocks/>
            </p:cNvSpPr>
            <p:nvPr/>
          </p:nvSpPr>
          <p:spPr bwMode="auto">
            <a:xfrm>
              <a:off x="4850717" y="1851375"/>
              <a:ext cx="1142107" cy="1105849"/>
            </a:xfrm>
            <a:custGeom>
              <a:avLst/>
              <a:gdLst>
                <a:gd name="T0" fmla="*/ 0 w 1386"/>
                <a:gd name="T1" fmla="*/ 0 h 1342"/>
                <a:gd name="T2" fmla="*/ 1311 w 1386"/>
                <a:gd name="T3" fmla="*/ 109 h 1342"/>
                <a:gd name="T4" fmla="*/ 1386 w 1386"/>
                <a:gd name="T5" fmla="*/ 1342 h 1342"/>
                <a:gd name="T6" fmla="*/ 0 w 1386"/>
                <a:gd name="T7" fmla="*/ 1342 h 1342"/>
                <a:gd name="T8" fmla="*/ 0 w 1386"/>
                <a:gd name="T9" fmla="*/ 0 h 1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86" h="1342">
                  <a:moveTo>
                    <a:pt x="0" y="0"/>
                  </a:moveTo>
                  <a:lnTo>
                    <a:pt x="1311" y="109"/>
                  </a:lnTo>
                  <a:lnTo>
                    <a:pt x="1386" y="1342"/>
                  </a:lnTo>
                  <a:lnTo>
                    <a:pt x="0" y="13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IN" sz="48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2</a:t>
              </a:r>
            </a:p>
          </p:txBody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4A23887C-757E-4BCF-BCD3-6894BFB7CBE0}"/>
                </a:ext>
              </a:extLst>
            </p:cNvPr>
            <p:cNvSpPr>
              <a:spLocks/>
            </p:cNvSpPr>
            <p:nvPr/>
          </p:nvSpPr>
          <p:spPr bwMode="auto">
            <a:xfrm>
              <a:off x="4189844" y="1851375"/>
              <a:ext cx="660873" cy="1649709"/>
            </a:xfrm>
            <a:custGeom>
              <a:avLst/>
              <a:gdLst>
                <a:gd name="T0" fmla="*/ 802 w 802"/>
                <a:gd name="T1" fmla="*/ 0 h 2002"/>
                <a:gd name="T2" fmla="*/ 802 w 802"/>
                <a:gd name="T3" fmla="*/ 1342 h 2002"/>
                <a:gd name="T4" fmla="*/ 0 w 802"/>
                <a:gd name="T5" fmla="*/ 2002 h 2002"/>
                <a:gd name="T6" fmla="*/ 0 w 802"/>
                <a:gd name="T7" fmla="*/ 1634 h 2002"/>
                <a:gd name="T8" fmla="*/ 802 w 802"/>
                <a:gd name="T9" fmla="*/ 0 h 20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2" h="2002">
                  <a:moveTo>
                    <a:pt x="802" y="0"/>
                  </a:moveTo>
                  <a:lnTo>
                    <a:pt x="802" y="1342"/>
                  </a:lnTo>
                  <a:lnTo>
                    <a:pt x="0" y="2002"/>
                  </a:lnTo>
                  <a:lnTo>
                    <a:pt x="0" y="1634"/>
                  </a:lnTo>
                  <a:lnTo>
                    <a:pt x="802" y="0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5637C225-D55D-4C6A-87B4-853CBCF28C16}"/>
                </a:ext>
              </a:extLst>
            </p:cNvPr>
            <p:cNvSpPr>
              <a:spLocks/>
            </p:cNvSpPr>
            <p:nvPr/>
          </p:nvSpPr>
          <p:spPr bwMode="auto">
            <a:xfrm>
              <a:off x="4189844" y="2957224"/>
              <a:ext cx="1802980" cy="543860"/>
            </a:xfrm>
            <a:custGeom>
              <a:avLst/>
              <a:gdLst>
                <a:gd name="T0" fmla="*/ 802 w 2188"/>
                <a:gd name="T1" fmla="*/ 0 h 660"/>
                <a:gd name="T2" fmla="*/ 2188 w 2188"/>
                <a:gd name="T3" fmla="*/ 0 h 660"/>
                <a:gd name="T4" fmla="*/ 358 w 2188"/>
                <a:gd name="T5" fmla="*/ 660 h 660"/>
                <a:gd name="T6" fmla="*/ 0 w 2188"/>
                <a:gd name="T7" fmla="*/ 660 h 660"/>
                <a:gd name="T8" fmla="*/ 802 w 2188"/>
                <a:gd name="T9" fmla="*/ 0 h 6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88" h="660">
                  <a:moveTo>
                    <a:pt x="802" y="0"/>
                  </a:moveTo>
                  <a:lnTo>
                    <a:pt x="2188" y="0"/>
                  </a:lnTo>
                  <a:lnTo>
                    <a:pt x="358" y="660"/>
                  </a:lnTo>
                  <a:lnTo>
                    <a:pt x="0" y="660"/>
                  </a:lnTo>
                  <a:lnTo>
                    <a:pt x="802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18" name="Freeform 13">
              <a:extLst>
                <a:ext uri="{FF2B5EF4-FFF2-40B4-BE49-F238E27FC236}">
                  <a16:creationId xmlns:a16="http://schemas.microsoft.com/office/drawing/2014/main" id="{2E40951C-B4D0-4923-864D-1899D0E4AEC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72616" y="4410814"/>
              <a:ext cx="927859" cy="881713"/>
            </a:xfrm>
            <a:custGeom>
              <a:avLst/>
              <a:gdLst>
                <a:gd name="T0" fmla="*/ 0 w 1126"/>
                <a:gd name="T1" fmla="*/ 0 h 1070"/>
                <a:gd name="T2" fmla="*/ 1126 w 1126"/>
                <a:gd name="T3" fmla="*/ 0 h 1070"/>
                <a:gd name="T4" fmla="*/ 1126 w 1126"/>
                <a:gd name="T5" fmla="*/ 1070 h 1070"/>
                <a:gd name="T6" fmla="*/ 0 w 1126"/>
                <a:gd name="T7" fmla="*/ 1027 h 1070"/>
                <a:gd name="T8" fmla="*/ 0 w 1126"/>
                <a:gd name="T9" fmla="*/ 0 h 10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26" h="1070">
                  <a:moveTo>
                    <a:pt x="0" y="0"/>
                  </a:moveTo>
                  <a:lnTo>
                    <a:pt x="1126" y="0"/>
                  </a:lnTo>
                  <a:lnTo>
                    <a:pt x="1126" y="1070"/>
                  </a:lnTo>
                  <a:lnTo>
                    <a:pt x="0" y="10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IN" sz="48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4</a:t>
              </a:r>
            </a:p>
          </p:txBody>
        </p:sp>
        <p:sp>
          <p:nvSpPr>
            <p:cNvPr id="19" name="Freeform 14">
              <a:extLst>
                <a:ext uri="{FF2B5EF4-FFF2-40B4-BE49-F238E27FC236}">
                  <a16:creationId xmlns:a16="http://schemas.microsoft.com/office/drawing/2014/main" id="{ACAFF43C-5E4B-40BE-AB74-1303888E2F68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0475" y="4178437"/>
              <a:ext cx="402951" cy="1114089"/>
            </a:xfrm>
            <a:custGeom>
              <a:avLst/>
              <a:gdLst>
                <a:gd name="T0" fmla="*/ 489 w 489"/>
                <a:gd name="T1" fmla="*/ 0 h 1352"/>
                <a:gd name="T2" fmla="*/ 489 w 489"/>
                <a:gd name="T3" fmla="*/ 380 h 1352"/>
                <a:gd name="T4" fmla="*/ 0 w 489"/>
                <a:gd name="T5" fmla="*/ 1352 h 1352"/>
                <a:gd name="T6" fmla="*/ 0 w 489"/>
                <a:gd name="T7" fmla="*/ 282 h 1352"/>
                <a:gd name="T8" fmla="*/ 489 w 489"/>
                <a:gd name="T9" fmla="*/ 0 h 1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9" h="1352">
                  <a:moveTo>
                    <a:pt x="489" y="0"/>
                  </a:moveTo>
                  <a:lnTo>
                    <a:pt x="489" y="380"/>
                  </a:lnTo>
                  <a:lnTo>
                    <a:pt x="0" y="1352"/>
                  </a:lnTo>
                  <a:lnTo>
                    <a:pt x="0" y="282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accent4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20" name="Freeform 15">
              <a:extLst>
                <a:ext uri="{FF2B5EF4-FFF2-40B4-BE49-F238E27FC236}">
                  <a16:creationId xmlns:a16="http://schemas.microsoft.com/office/drawing/2014/main" id="{A1F8B4A1-8840-42C2-B43C-28E23E9BCC92}"/>
                </a:ext>
              </a:extLst>
            </p:cNvPr>
            <p:cNvSpPr>
              <a:spLocks/>
            </p:cNvSpPr>
            <p:nvPr/>
          </p:nvSpPr>
          <p:spPr bwMode="auto">
            <a:xfrm>
              <a:off x="2172616" y="4178437"/>
              <a:ext cx="1330810" cy="232377"/>
            </a:xfrm>
            <a:custGeom>
              <a:avLst/>
              <a:gdLst>
                <a:gd name="T0" fmla="*/ 1214 w 1615"/>
                <a:gd name="T1" fmla="*/ 0 h 282"/>
                <a:gd name="T2" fmla="*/ 1615 w 1615"/>
                <a:gd name="T3" fmla="*/ 0 h 282"/>
                <a:gd name="T4" fmla="*/ 1126 w 1615"/>
                <a:gd name="T5" fmla="*/ 282 h 282"/>
                <a:gd name="T6" fmla="*/ 0 w 1615"/>
                <a:gd name="T7" fmla="*/ 282 h 282"/>
                <a:gd name="T8" fmla="*/ 1214 w 1615"/>
                <a:gd name="T9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15" h="282">
                  <a:moveTo>
                    <a:pt x="1214" y="0"/>
                  </a:moveTo>
                  <a:lnTo>
                    <a:pt x="1615" y="0"/>
                  </a:lnTo>
                  <a:lnTo>
                    <a:pt x="1126" y="282"/>
                  </a:lnTo>
                  <a:lnTo>
                    <a:pt x="0" y="282"/>
                  </a:lnTo>
                  <a:lnTo>
                    <a:pt x="1214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21" name="Freeform 16">
              <a:extLst>
                <a:ext uri="{FF2B5EF4-FFF2-40B4-BE49-F238E27FC236}">
                  <a16:creationId xmlns:a16="http://schemas.microsoft.com/office/drawing/2014/main" id="{BC06BF78-13F2-4521-A13A-509659D8DB5B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0280" y="4472616"/>
              <a:ext cx="1776611" cy="1722224"/>
            </a:xfrm>
            <a:custGeom>
              <a:avLst/>
              <a:gdLst>
                <a:gd name="T0" fmla="*/ 2156 w 2156"/>
                <a:gd name="T1" fmla="*/ 0 h 2090"/>
                <a:gd name="T2" fmla="*/ 1973 w 2156"/>
                <a:gd name="T3" fmla="*/ 1851 h 2090"/>
                <a:gd name="T4" fmla="*/ 0 w 2156"/>
                <a:gd name="T5" fmla="*/ 2090 h 2090"/>
                <a:gd name="T6" fmla="*/ 0 w 2156"/>
                <a:gd name="T7" fmla="*/ 54 h 2090"/>
                <a:gd name="T8" fmla="*/ 2156 w 2156"/>
                <a:gd name="T9" fmla="*/ 0 h 20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56" h="2090">
                  <a:moveTo>
                    <a:pt x="2156" y="0"/>
                  </a:moveTo>
                  <a:lnTo>
                    <a:pt x="1973" y="1851"/>
                  </a:lnTo>
                  <a:lnTo>
                    <a:pt x="0" y="2090"/>
                  </a:lnTo>
                  <a:lnTo>
                    <a:pt x="0" y="54"/>
                  </a:lnTo>
                  <a:lnTo>
                    <a:pt x="2156" y="0"/>
                  </a:lnTo>
                  <a:close/>
                </a:path>
              </a:pathLst>
            </a:custGeom>
            <a:solidFill>
              <a:schemeClr val="accent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IN" sz="66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3</a:t>
              </a:r>
            </a:p>
          </p:txBody>
        </p:sp>
        <p:sp>
          <p:nvSpPr>
            <p:cNvPr id="22" name="Freeform 17">
              <a:extLst>
                <a:ext uri="{FF2B5EF4-FFF2-40B4-BE49-F238E27FC236}">
                  <a16:creationId xmlns:a16="http://schemas.microsoft.com/office/drawing/2014/main" id="{9D6CEBF7-B412-41EB-9D00-75D543324D92}"/>
                </a:ext>
              </a:extLst>
            </p:cNvPr>
            <p:cNvSpPr>
              <a:spLocks/>
            </p:cNvSpPr>
            <p:nvPr/>
          </p:nvSpPr>
          <p:spPr bwMode="auto">
            <a:xfrm>
              <a:off x="4136281" y="4178437"/>
              <a:ext cx="2160610" cy="338677"/>
            </a:xfrm>
            <a:custGeom>
              <a:avLst/>
              <a:gdLst>
                <a:gd name="T0" fmla="*/ 0 w 2622"/>
                <a:gd name="T1" fmla="*/ 0 h 411"/>
                <a:gd name="T2" fmla="*/ 564 w 2622"/>
                <a:gd name="T3" fmla="*/ 0 h 411"/>
                <a:gd name="T4" fmla="*/ 2622 w 2622"/>
                <a:gd name="T5" fmla="*/ 357 h 411"/>
                <a:gd name="T6" fmla="*/ 466 w 2622"/>
                <a:gd name="T7" fmla="*/ 411 h 411"/>
                <a:gd name="T8" fmla="*/ 0 w 2622"/>
                <a:gd name="T9" fmla="*/ 0 h 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22" h="411">
                  <a:moveTo>
                    <a:pt x="0" y="0"/>
                  </a:moveTo>
                  <a:lnTo>
                    <a:pt x="564" y="0"/>
                  </a:lnTo>
                  <a:lnTo>
                    <a:pt x="2622" y="357"/>
                  </a:lnTo>
                  <a:lnTo>
                    <a:pt x="466" y="4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23" name="Freeform 18">
              <a:extLst>
                <a:ext uri="{FF2B5EF4-FFF2-40B4-BE49-F238E27FC236}">
                  <a16:creationId xmlns:a16="http://schemas.microsoft.com/office/drawing/2014/main" id="{45EA0FDC-B740-4687-974C-B436C30CCD06}"/>
                </a:ext>
              </a:extLst>
            </p:cNvPr>
            <p:cNvSpPr>
              <a:spLocks/>
            </p:cNvSpPr>
            <p:nvPr/>
          </p:nvSpPr>
          <p:spPr bwMode="auto">
            <a:xfrm>
              <a:off x="4136281" y="4178437"/>
              <a:ext cx="383998" cy="2016403"/>
            </a:xfrm>
            <a:custGeom>
              <a:avLst/>
              <a:gdLst>
                <a:gd name="T0" fmla="*/ 0 w 466"/>
                <a:gd name="T1" fmla="*/ 0 h 2447"/>
                <a:gd name="T2" fmla="*/ 466 w 466"/>
                <a:gd name="T3" fmla="*/ 411 h 2447"/>
                <a:gd name="T4" fmla="*/ 466 w 466"/>
                <a:gd name="T5" fmla="*/ 2447 h 2447"/>
                <a:gd name="T6" fmla="*/ 0 w 466"/>
                <a:gd name="T7" fmla="*/ 357 h 2447"/>
                <a:gd name="T8" fmla="*/ 0 w 466"/>
                <a:gd name="T9" fmla="*/ 0 h 2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6" h="2447">
                  <a:moveTo>
                    <a:pt x="0" y="0"/>
                  </a:moveTo>
                  <a:lnTo>
                    <a:pt x="466" y="411"/>
                  </a:lnTo>
                  <a:lnTo>
                    <a:pt x="466" y="2447"/>
                  </a:lnTo>
                  <a:lnTo>
                    <a:pt x="0" y="3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C4A5084-05EF-450D-AB03-284B20ABC970}"/>
              </a:ext>
            </a:extLst>
          </p:cNvPr>
          <p:cNvGrpSpPr/>
          <p:nvPr/>
        </p:nvGrpSpPr>
        <p:grpSpPr>
          <a:xfrm>
            <a:off x="7450244" y="1382692"/>
            <a:ext cx="4392488" cy="789922"/>
            <a:chOff x="8038628" y="1744785"/>
            <a:chExt cx="3456384" cy="789922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98AD5BEE-C5BC-4602-8ADE-49A6ADA15917}"/>
                </a:ext>
              </a:extLst>
            </p:cNvPr>
            <p:cNvSpPr/>
            <p:nvPr/>
          </p:nvSpPr>
          <p:spPr>
            <a:xfrm>
              <a:off x="8038629" y="2196153"/>
              <a:ext cx="3456383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endParaRPr lang="en-IN" sz="16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203F030-94A8-40D2-B51D-F0E20B74664B}"/>
                </a:ext>
              </a:extLst>
            </p:cNvPr>
            <p:cNvSpPr txBox="1"/>
            <p:nvPr/>
          </p:nvSpPr>
          <p:spPr>
            <a:xfrm>
              <a:off x="8038628" y="1744785"/>
              <a:ext cx="345638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Experience on S/4HANA</a:t>
              </a:r>
            </a:p>
          </p:txBody>
        </p:sp>
      </p:grpSp>
      <p:sp>
        <p:nvSpPr>
          <p:cNvPr id="27" name="Oval 26">
            <a:extLst>
              <a:ext uri="{FF2B5EF4-FFF2-40B4-BE49-F238E27FC236}">
                <a16:creationId xmlns:a16="http://schemas.microsoft.com/office/drawing/2014/main" id="{C7837175-7202-45EF-98B1-BBE41B702488}"/>
              </a:ext>
            </a:extLst>
          </p:cNvPr>
          <p:cNvSpPr/>
          <p:nvPr/>
        </p:nvSpPr>
        <p:spPr>
          <a:xfrm>
            <a:off x="6514140" y="2638871"/>
            <a:ext cx="707020" cy="7070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bg1"/>
                </a:solidFill>
              </a:rPr>
              <a:t>2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C89B6E0-D95D-4745-827A-3E1F79253FC9}"/>
              </a:ext>
            </a:extLst>
          </p:cNvPr>
          <p:cNvGrpSpPr/>
          <p:nvPr/>
        </p:nvGrpSpPr>
        <p:grpSpPr>
          <a:xfrm>
            <a:off x="7450244" y="2607512"/>
            <a:ext cx="3888432" cy="789922"/>
            <a:chOff x="8038628" y="1744785"/>
            <a:chExt cx="3456384" cy="789922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69898C5C-CF77-4F49-8803-DB67C3301774}"/>
                </a:ext>
              </a:extLst>
            </p:cNvPr>
            <p:cNvSpPr/>
            <p:nvPr/>
          </p:nvSpPr>
          <p:spPr>
            <a:xfrm>
              <a:off x="8038629" y="2196153"/>
              <a:ext cx="3456383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endParaRPr lang="en-IN" sz="16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AC32AEE-0CB8-4324-A3E6-74A48EF5B0DF}"/>
                </a:ext>
              </a:extLst>
            </p:cNvPr>
            <p:cNvSpPr txBox="1"/>
            <p:nvPr/>
          </p:nvSpPr>
          <p:spPr>
            <a:xfrm>
              <a:off x="8038628" y="1744785"/>
              <a:ext cx="345638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UI5 and Fiori Development</a:t>
              </a:r>
            </a:p>
          </p:txBody>
        </p:sp>
      </p:grpSp>
      <p:sp>
        <p:nvSpPr>
          <p:cNvPr id="31" name="Oval 30">
            <a:extLst>
              <a:ext uri="{FF2B5EF4-FFF2-40B4-BE49-F238E27FC236}">
                <a16:creationId xmlns:a16="http://schemas.microsoft.com/office/drawing/2014/main" id="{5C4BE5EE-76A3-4B6A-A43E-9DD7E4B36ECD}"/>
              </a:ext>
            </a:extLst>
          </p:cNvPr>
          <p:cNvSpPr/>
          <p:nvPr/>
        </p:nvSpPr>
        <p:spPr>
          <a:xfrm>
            <a:off x="6514140" y="3854774"/>
            <a:ext cx="707020" cy="70702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bg1"/>
                </a:solidFill>
              </a:rPr>
              <a:t>3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F91C7B7E-D3EB-4DCB-A36E-4FC87CB178E3}"/>
              </a:ext>
            </a:extLst>
          </p:cNvPr>
          <p:cNvGrpSpPr/>
          <p:nvPr/>
        </p:nvGrpSpPr>
        <p:grpSpPr>
          <a:xfrm>
            <a:off x="7450244" y="3832332"/>
            <a:ext cx="3888432" cy="789922"/>
            <a:chOff x="8038628" y="1744785"/>
            <a:chExt cx="3456384" cy="789922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A82F6243-3D7D-41FE-8173-AD16ECDAF674}"/>
                </a:ext>
              </a:extLst>
            </p:cNvPr>
            <p:cNvSpPr/>
            <p:nvPr/>
          </p:nvSpPr>
          <p:spPr>
            <a:xfrm>
              <a:off x="8038629" y="2196153"/>
              <a:ext cx="3456383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IN" sz="16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Good programming skills on ABAP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DA4222A-43C7-4407-82E8-88C60DE5848B}"/>
                </a:ext>
              </a:extLst>
            </p:cNvPr>
            <p:cNvSpPr txBox="1"/>
            <p:nvPr/>
          </p:nvSpPr>
          <p:spPr>
            <a:xfrm>
              <a:off x="8038628" y="1744785"/>
              <a:ext cx="345638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Strong Programming Skills</a:t>
              </a:r>
            </a:p>
          </p:txBody>
        </p:sp>
      </p:grpSp>
      <p:sp>
        <p:nvSpPr>
          <p:cNvPr id="35" name="Oval 34">
            <a:extLst>
              <a:ext uri="{FF2B5EF4-FFF2-40B4-BE49-F238E27FC236}">
                <a16:creationId xmlns:a16="http://schemas.microsoft.com/office/drawing/2014/main" id="{09DB7B32-D56F-4B3F-B6FE-7BCBBC37DBDE}"/>
              </a:ext>
            </a:extLst>
          </p:cNvPr>
          <p:cNvSpPr/>
          <p:nvPr/>
        </p:nvSpPr>
        <p:spPr>
          <a:xfrm>
            <a:off x="6514062" y="5141444"/>
            <a:ext cx="707020" cy="70702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bg1"/>
                </a:solidFill>
              </a:rPr>
              <a:t>4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DBCD0873-1DB3-4124-8B94-89F449D981FB}"/>
              </a:ext>
            </a:extLst>
          </p:cNvPr>
          <p:cNvGrpSpPr/>
          <p:nvPr/>
        </p:nvGrpSpPr>
        <p:grpSpPr>
          <a:xfrm>
            <a:off x="7450244" y="5180263"/>
            <a:ext cx="3888432" cy="1036143"/>
            <a:chOff x="8038628" y="1744785"/>
            <a:chExt cx="3456384" cy="1036143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63C12558-BE46-431F-919D-74507A0CF2B1}"/>
                </a:ext>
              </a:extLst>
            </p:cNvPr>
            <p:cNvSpPr/>
            <p:nvPr/>
          </p:nvSpPr>
          <p:spPr>
            <a:xfrm>
              <a:off x="8038629" y="2196153"/>
              <a:ext cx="3456383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IN" sz="16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Have prior experience on one of the SAP Area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0165284-C1E1-4840-8DC0-E13A3CBADC85}"/>
                </a:ext>
              </a:extLst>
            </p:cNvPr>
            <p:cNvSpPr txBox="1"/>
            <p:nvPr/>
          </p:nvSpPr>
          <p:spPr>
            <a:xfrm>
              <a:off x="8038628" y="1744785"/>
              <a:ext cx="345638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Knowledge of SAP</a:t>
              </a:r>
            </a:p>
          </p:txBody>
        </p:sp>
      </p:grpSp>
      <p:sp>
        <p:nvSpPr>
          <p:cNvPr id="39" name="Oval 38">
            <a:extLst>
              <a:ext uri="{FF2B5EF4-FFF2-40B4-BE49-F238E27FC236}">
                <a16:creationId xmlns:a16="http://schemas.microsoft.com/office/drawing/2014/main" id="{66AAD4A8-F9EC-4226-B35A-AEB6DDF969CC}"/>
              </a:ext>
            </a:extLst>
          </p:cNvPr>
          <p:cNvSpPr/>
          <p:nvPr/>
        </p:nvSpPr>
        <p:spPr>
          <a:xfrm>
            <a:off x="6514062" y="1352103"/>
            <a:ext cx="707020" cy="7070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ADE43F9-813A-5DB8-981D-27E7F7B62FA4}"/>
              </a:ext>
            </a:extLst>
          </p:cNvPr>
          <p:cNvSpPr/>
          <p:nvPr/>
        </p:nvSpPr>
        <p:spPr>
          <a:xfrm>
            <a:off x="7450245" y="2992381"/>
            <a:ext cx="388843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Aware of UI5 app development lifecycle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E8875EB-23CB-4563-8350-7CD6622FC07C}"/>
              </a:ext>
            </a:extLst>
          </p:cNvPr>
          <p:cNvSpPr/>
          <p:nvPr/>
        </p:nvSpPr>
        <p:spPr>
          <a:xfrm>
            <a:off x="7483707" y="1739351"/>
            <a:ext cx="388843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Understand the S/4HANA and how it is different from ECC</a:t>
            </a:r>
          </a:p>
        </p:txBody>
      </p:sp>
    </p:spTree>
    <p:extLst>
      <p:ext uri="{BB962C8B-B14F-4D97-AF65-F5344CB8AC3E}">
        <p14:creationId xmlns:p14="http://schemas.microsoft.com/office/powerpoint/2010/main" val="3365386964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D9B575C-E30E-4C92-A5DC-A2289963162F}"/>
              </a:ext>
            </a:extLst>
          </p:cNvPr>
          <p:cNvSpPr txBox="1">
            <a:spLocks/>
          </p:cNvSpPr>
          <p:nvPr/>
        </p:nvSpPr>
        <p:spPr>
          <a:xfrm>
            <a:off x="170878" y="97719"/>
            <a:ext cx="10969943" cy="710896"/>
          </a:xfrm>
          <a:prstGeom prst="rect">
            <a:avLst/>
          </a:prstGeom>
        </p:spPr>
        <p:txBody>
          <a:bodyPr vert="horz" lIns="121867" tIns="60933" rIns="121867" bIns="60933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218621">
              <a:defRPr/>
            </a:pPr>
            <a:r>
              <a:rPr lang="en-US" dirty="0">
                <a:latin typeface="Cooper Black" panose="0208090404030B020404" pitchFamily="18" charset="0"/>
              </a:rPr>
              <a:t>Features of ADT ( ABAP Development Tool )</a:t>
            </a:r>
            <a:endParaRPr lang="en-US" sz="3599" dirty="0">
              <a:latin typeface="Cooper Black" panose="0208090404030B0204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C8528F-0FBA-4835-8750-CBC248E46A82}"/>
              </a:ext>
            </a:extLst>
          </p:cNvPr>
          <p:cNvSpPr txBox="1"/>
          <p:nvPr/>
        </p:nvSpPr>
        <p:spPr>
          <a:xfrm>
            <a:off x="4493135" y="6489989"/>
            <a:ext cx="3547682" cy="3692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126">
              <a:defRPr/>
            </a:pPr>
            <a:r>
              <a:rPr lang="en-US" sz="1799" b="1" dirty="0">
                <a:solidFill>
                  <a:prstClr val="black"/>
                </a:solidFill>
                <a:latin typeface="Calibri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F276A2-7815-47C2-8D4F-5B404A8D525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8469" y="53543"/>
            <a:ext cx="929479" cy="918051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2F2F36F3-ACE2-72B2-0629-FFD8E0A0EE48}"/>
              </a:ext>
            </a:extLst>
          </p:cNvPr>
          <p:cNvGrpSpPr/>
          <p:nvPr/>
        </p:nvGrpSpPr>
        <p:grpSpPr>
          <a:xfrm>
            <a:off x="-98276" y="855531"/>
            <a:ext cx="12116224" cy="5836126"/>
            <a:chOff x="3053187" y="494018"/>
            <a:chExt cx="5204114" cy="594329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85A4191-D8EE-A5BF-9673-F4A4EF391B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3187" y="3716338"/>
              <a:ext cx="885825" cy="192088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6EA95D9-1F7D-848D-BF25-D3FB1AFC0E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3187" y="3908425"/>
              <a:ext cx="885825" cy="190500"/>
            </a:xfrm>
            <a:prstGeom prst="rect">
              <a:avLst/>
            </a:prstGeom>
            <a:solidFill>
              <a:schemeClr val="accent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853D495-7A72-50B5-B270-C67A96C1BD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3187" y="3524250"/>
              <a:ext cx="885825" cy="192088"/>
            </a:xfrm>
            <a:prstGeom prst="rect">
              <a:avLst/>
            </a:prstGeom>
            <a:solidFill>
              <a:schemeClr val="accent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D03D065-E57A-FC6D-374E-10E58FA226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3187" y="4098925"/>
              <a:ext cx="885825" cy="192088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16FCCEC-8BF3-E17E-BF18-3F22131E10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3187" y="3332163"/>
              <a:ext cx="885825" cy="192088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3B321F7-5E7E-0C59-EE8E-46E4ABA94E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3187" y="2757488"/>
              <a:ext cx="885825" cy="192088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579D25A-5526-C792-CC84-D8D70F7975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3187" y="2565400"/>
              <a:ext cx="885825" cy="192088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F62257B-C844-7A75-7041-956F62130B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3187" y="3141663"/>
              <a:ext cx="885825" cy="190500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C935CE5-DFEE-09A7-8D0D-F3F99259EB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3187" y="2949575"/>
              <a:ext cx="885825" cy="192088"/>
            </a:xfrm>
            <a:prstGeom prst="rect">
              <a:avLst/>
            </a:prstGeom>
            <a:solidFill>
              <a:schemeClr val="accent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0092327E-3500-9E04-EE75-6D114026C60D}"/>
                </a:ext>
              </a:extLst>
            </p:cNvPr>
            <p:cNvSpPr>
              <a:spLocks/>
            </p:cNvSpPr>
            <p:nvPr/>
          </p:nvSpPr>
          <p:spPr bwMode="auto">
            <a:xfrm>
              <a:off x="4754987" y="4430713"/>
              <a:ext cx="2905125" cy="669925"/>
            </a:xfrm>
            <a:custGeom>
              <a:avLst/>
              <a:gdLst>
                <a:gd name="T0" fmla="*/ 0 w 1830"/>
                <a:gd name="T1" fmla="*/ 422 h 422"/>
                <a:gd name="T2" fmla="*/ 1654 w 1830"/>
                <a:gd name="T3" fmla="*/ 422 h 422"/>
                <a:gd name="T4" fmla="*/ 1830 w 1830"/>
                <a:gd name="T5" fmla="*/ 211 h 422"/>
                <a:gd name="T6" fmla="*/ 1654 w 1830"/>
                <a:gd name="T7" fmla="*/ 0 h 422"/>
                <a:gd name="T8" fmla="*/ 0 w 1830"/>
                <a:gd name="T9" fmla="*/ 0 h 422"/>
                <a:gd name="T10" fmla="*/ 0 w 1830"/>
                <a:gd name="T11" fmla="*/ 422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30" h="422">
                  <a:moveTo>
                    <a:pt x="0" y="422"/>
                  </a:moveTo>
                  <a:lnTo>
                    <a:pt x="1654" y="422"/>
                  </a:lnTo>
                  <a:lnTo>
                    <a:pt x="1830" y="211"/>
                  </a:lnTo>
                  <a:lnTo>
                    <a:pt x="1654" y="0"/>
                  </a:lnTo>
                  <a:lnTo>
                    <a:pt x="0" y="0"/>
                  </a:lnTo>
                  <a:lnTo>
                    <a:pt x="0" y="422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F62300C8-AA36-EF53-0D56-DE23CDD33910}"/>
                </a:ext>
              </a:extLst>
            </p:cNvPr>
            <p:cNvSpPr>
              <a:spLocks/>
            </p:cNvSpPr>
            <p:nvPr/>
          </p:nvSpPr>
          <p:spPr bwMode="auto">
            <a:xfrm>
              <a:off x="4754987" y="3762375"/>
              <a:ext cx="3308350" cy="668338"/>
            </a:xfrm>
            <a:custGeom>
              <a:avLst/>
              <a:gdLst>
                <a:gd name="T0" fmla="*/ 0 w 1654"/>
                <a:gd name="T1" fmla="*/ 421 h 421"/>
                <a:gd name="T2" fmla="*/ 1478 w 1654"/>
                <a:gd name="T3" fmla="*/ 421 h 421"/>
                <a:gd name="T4" fmla="*/ 1654 w 1654"/>
                <a:gd name="T5" fmla="*/ 212 h 421"/>
                <a:gd name="T6" fmla="*/ 1478 w 1654"/>
                <a:gd name="T7" fmla="*/ 0 h 421"/>
                <a:gd name="T8" fmla="*/ 0 w 1654"/>
                <a:gd name="T9" fmla="*/ 0 h 421"/>
                <a:gd name="T10" fmla="*/ 0 w 1654"/>
                <a:gd name="T11" fmla="*/ 421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54" h="421">
                  <a:moveTo>
                    <a:pt x="0" y="421"/>
                  </a:moveTo>
                  <a:lnTo>
                    <a:pt x="1478" y="421"/>
                  </a:lnTo>
                  <a:lnTo>
                    <a:pt x="1654" y="212"/>
                  </a:lnTo>
                  <a:lnTo>
                    <a:pt x="1478" y="0"/>
                  </a:lnTo>
                  <a:lnTo>
                    <a:pt x="0" y="0"/>
                  </a:lnTo>
                  <a:lnTo>
                    <a:pt x="0" y="421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10BE7F33-7E50-8BD5-360E-9C7CCAAEA32B}"/>
                </a:ext>
              </a:extLst>
            </p:cNvPr>
            <p:cNvSpPr>
              <a:spLocks/>
            </p:cNvSpPr>
            <p:nvPr/>
          </p:nvSpPr>
          <p:spPr bwMode="auto">
            <a:xfrm>
              <a:off x="4754987" y="5100638"/>
              <a:ext cx="3240664" cy="668338"/>
            </a:xfrm>
            <a:custGeom>
              <a:avLst/>
              <a:gdLst>
                <a:gd name="T0" fmla="*/ 0 w 1885"/>
                <a:gd name="T1" fmla="*/ 421 h 421"/>
                <a:gd name="T2" fmla="*/ 1709 w 1885"/>
                <a:gd name="T3" fmla="*/ 421 h 421"/>
                <a:gd name="T4" fmla="*/ 1885 w 1885"/>
                <a:gd name="T5" fmla="*/ 210 h 421"/>
                <a:gd name="T6" fmla="*/ 1709 w 1885"/>
                <a:gd name="T7" fmla="*/ 0 h 421"/>
                <a:gd name="T8" fmla="*/ 0 w 1885"/>
                <a:gd name="T9" fmla="*/ 0 h 421"/>
                <a:gd name="T10" fmla="*/ 0 w 1885"/>
                <a:gd name="T11" fmla="*/ 421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85" h="421">
                  <a:moveTo>
                    <a:pt x="0" y="421"/>
                  </a:moveTo>
                  <a:lnTo>
                    <a:pt x="1709" y="421"/>
                  </a:lnTo>
                  <a:lnTo>
                    <a:pt x="1885" y="210"/>
                  </a:lnTo>
                  <a:lnTo>
                    <a:pt x="1709" y="0"/>
                  </a:lnTo>
                  <a:lnTo>
                    <a:pt x="0" y="0"/>
                  </a:lnTo>
                  <a:lnTo>
                    <a:pt x="0" y="421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EE0A1015-8E9C-EFFD-03F7-9A2B95E54400}"/>
                </a:ext>
              </a:extLst>
            </p:cNvPr>
            <p:cNvSpPr>
              <a:spLocks/>
            </p:cNvSpPr>
            <p:nvPr/>
          </p:nvSpPr>
          <p:spPr bwMode="auto">
            <a:xfrm>
              <a:off x="4754987" y="5768975"/>
              <a:ext cx="2819400" cy="668338"/>
            </a:xfrm>
            <a:custGeom>
              <a:avLst/>
              <a:gdLst>
                <a:gd name="T0" fmla="*/ 0 w 1709"/>
                <a:gd name="T1" fmla="*/ 421 h 421"/>
                <a:gd name="T2" fmla="*/ 1534 w 1709"/>
                <a:gd name="T3" fmla="*/ 421 h 421"/>
                <a:gd name="T4" fmla="*/ 1709 w 1709"/>
                <a:gd name="T5" fmla="*/ 211 h 421"/>
                <a:gd name="T6" fmla="*/ 1534 w 1709"/>
                <a:gd name="T7" fmla="*/ 0 h 421"/>
                <a:gd name="T8" fmla="*/ 0 w 1709"/>
                <a:gd name="T9" fmla="*/ 0 h 421"/>
                <a:gd name="T10" fmla="*/ 0 w 1709"/>
                <a:gd name="T11" fmla="*/ 421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9" h="421">
                  <a:moveTo>
                    <a:pt x="0" y="421"/>
                  </a:moveTo>
                  <a:lnTo>
                    <a:pt x="1534" y="421"/>
                  </a:lnTo>
                  <a:lnTo>
                    <a:pt x="1709" y="211"/>
                  </a:lnTo>
                  <a:lnTo>
                    <a:pt x="1534" y="0"/>
                  </a:lnTo>
                  <a:lnTo>
                    <a:pt x="0" y="0"/>
                  </a:lnTo>
                  <a:lnTo>
                    <a:pt x="0" y="421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5B74AE26-0F7A-2894-0075-129C82A62482}"/>
                </a:ext>
              </a:extLst>
            </p:cNvPr>
            <p:cNvSpPr>
              <a:spLocks/>
            </p:cNvSpPr>
            <p:nvPr/>
          </p:nvSpPr>
          <p:spPr bwMode="auto">
            <a:xfrm>
              <a:off x="4754987" y="1757363"/>
              <a:ext cx="3028950" cy="668338"/>
            </a:xfrm>
            <a:custGeom>
              <a:avLst/>
              <a:gdLst>
                <a:gd name="T0" fmla="*/ 0 w 1908"/>
                <a:gd name="T1" fmla="*/ 421 h 421"/>
                <a:gd name="T2" fmla="*/ 1732 w 1908"/>
                <a:gd name="T3" fmla="*/ 421 h 421"/>
                <a:gd name="T4" fmla="*/ 1908 w 1908"/>
                <a:gd name="T5" fmla="*/ 210 h 421"/>
                <a:gd name="T6" fmla="*/ 1732 w 1908"/>
                <a:gd name="T7" fmla="*/ 0 h 421"/>
                <a:gd name="T8" fmla="*/ 0 w 1908"/>
                <a:gd name="T9" fmla="*/ 0 h 421"/>
                <a:gd name="T10" fmla="*/ 0 w 1908"/>
                <a:gd name="T11" fmla="*/ 421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08" h="421">
                  <a:moveTo>
                    <a:pt x="0" y="421"/>
                  </a:moveTo>
                  <a:lnTo>
                    <a:pt x="1732" y="421"/>
                  </a:lnTo>
                  <a:lnTo>
                    <a:pt x="1908" y="210"/>
                  </a:lnTo>
                  <a:lnTo>
                    <a:pt x="1732" y="0"/>
                  </a:lnTo>
                  <a:lnTo>
                    <a:pt x="0" y="0"/>
                  </a:lnTo>
                  <a:lnTo>
                    <a:pt x="0" y="421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7B4C07BB-A1A3-B67F-3F96-B9E0DB0ED4CA}"/>
                </a:ext>
              </a:extLst>
            </p:cNvPr>
            <p:cNvSpPr>
              <a:spLocks/>
            </p:cNvSpPr>
            <p:nvPr/>
          </p:nvSpPr>
          <p:spPr bwMode="auto">
            <a:xfrm>
              <a:off x="4693075" y="3101299"/>
              <a:ext cx="3028950" cy="668338"/>
            </a:xfrm>
            <a:custGeom>
              <a:avLst/>
              <a:gdLst>
                <a:gd name="T0" fmla="*/ 0 w 1908"/>
                <a:gd name="T1" fmla="*/ 421 h 421"/>
                <a:gd name="T2" fmla="*/ 1732 w 1908"/>
                <a:gd name="T3" fmla="*/ 421 h 421"/>
                <a:gd name="T4" fmla="*/ 1908 w 1908"/>
                <a:gd name="T5" fmla="*/ 211 h 421"/>
                <a:gd name="T6" fmla="*/ 1732 w 1908"/>
                <a:gd name="T7" fmla="*/ 0 h 421"/>
                <a:gd name="T8" fmla="*/ 0 w 1908"/>
                <a:gd name="T9" fmla="*/ 0 h 421"/>
                <a:gd name="T10" fmla="*/ 0 w 1908"/>
                <a:gd name="T11" fmla="*/ 421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08" h="421">
                  <a:moveTo>
                    <a:pt x="0" y="421"/>
                  </a:moveTo>
                  <a:lnTo>
                    <a:pt x="1732" y="421"/>
                  </a:lnTo>
                  <a:lnTo>
                    <a:pt x="1908" y="211"/>
                  </a:lnTo>
                  <a:lnTo>
                    <a:pt x="1732" y="0"/>
                  </a:lnTo>
                  <a:lnTo>
                    <a:pt x="0" y="0"/>
                  </a:lnTo>
                  <a:lnTo>
                    <a:pt x="0" y="421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879C4A5E-91B9-55D9-2565-5D63A53778D4}"/>
                </a:ext>
              </a:extLst>
            </p:cNvPr>
            <p:cNvSpPr>
              <a:spLocks/>
            </p:cNvSpPr>
            <p:nvPr/>
          </p:nvSpPr>
          <p:spPr bwMode="auto">
            <a:xfrm>
              <a:off x="4754987" y="1089025"/>
              <a:ext cx="3502314" cy="668338"/>
            </a:xfrm>
            <a:custGeom>
              <a:avLst/>
              <a:gdLst>
                <a:gd name="T0" fmla="*/ 0 w 2084"/>
                <a:gd name="T1" fmla="*/ 0 h 421"/>
                <a:gd name="T2" fmla="*/ 0 w 2084"/>
                <a:gd name="T3" fmla="*/ 421 h 421"/>
                <a:gd name="T4" fmla="*/ 1908 w 2084"/>
                <a:gd name="T5" fmla="*/ 421 h 421"/>
                <a:gd name="T6" fmla="*/ 2084 w 2084"/>
                <a:gd name="T7" fmla="*/ 210 h 421"/>
                <a:gd name="T8" fmla="*/ 1908 w 2084"/>
                <a:gd name="T9" fmla="*/ 0 h 421"/>
                <a:gd name="T10" fmla="*/ 0 w 2084"/>
                <a:gd name="T11" fmla="*/ 0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84" h="421">
                  <a:moveTo>
                    <a:pt x="0" y="0"/>
                  </a:moveTo>
                  <a:lnTo>
                    <a:pt x="0" y="421"/>
                  </a:lnTo>
                  <a:lnTo>
                    <a:pt x="1908" y="421"/>
                  </a:lnTo>
                  <a:lnTo>
                    <a:pt x="2084" y="210"/>
                  </a:lnTo>
                  <a:lnTo>
                    <a:pt x="190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6E33ECB0-3089-0615-E60E-C2012CD737FF}"/>
                </a:ext>
              </a:extLst>
            </p:cNvPr>
            <p:cNvSpPr>
              <a:spLocks/>
            </p:cNvSpPr>
            <p:nvPr/>
          </p:nvSpPr>
          <p:spPr bwMode="auto">
            <a:xfrm>
              <a:off x="4754987" y="522375"/>
              <a:ext cx="2819400" cy="566652"/>
            </a:xfrm>
            <a:custGeom>
              <a:avLst/>
              <a:gdLst>
                <a:gd name="T0" fmla="*/ 1601 w 1776"/>
                <a:gd name="T1" fmla="*/ 0 h 421"/>
                <a:gd name="T2" fmla="*/ 0 w 1776"/>
                <a:gd name="T3" fmla="*/ 0 h 421"/>
                <a:gd name="T4" fmla="*/ 0 w 1776"/>
                <a:gd name="T5" fmla="*/ 421 h 421"/>
                <a:gd name="T6" fmla="*/ 1601 w 1776"/>
                <a:gd name="T7" fmla="*/ 421 h 421"/>
                <a:gd name="T8" fmla="*/ 1776 w 1776"/>
                <a:gd name="T9" fmla="*/ 209 h 421"/>
                <a:gd name="T10" fmla="*/ 1601 w 1776"/>
                <a:gd name="T11" fmla="*/ 0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76" h="421">
                  <a:moveTo>
                    <a:pt x="1601" y="0"/>
                  </a:moveTo>
                  <a:lnTo>
                    <a:pt x="0" y="0"/>
                  </a:lnTo>
                  <a:lnTo>
                    <a:pt x="0" y="421"/>
                  </a:lnTo>
                  <a:lnTo>
                    <a:pt x="1601" y="421"/>
                  </a:lnTo>
                  <a:lnTo>
                    <a:pt x="1776" y="209"/>
                  </a:lnTo>
                  <a:lnTo>
                    <a:pt x="1601" y="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624A3388-0F7F-DD89-E8DB-AA5CF9F16C8D}"/>
                </a:ext>
              </a:extLst>
            </p:cNvPr>
            <p:cNvSpPr>
              <a:spLocks/>
            </p:cNvSpPr>
            <p:nvPr/>
          </p:nvSpPr>
          <p:spPr bwMode="auto">
            <a:xfrm>
              <a:off x="4754986" y="2425700"/>
              <a:ext cx="3028950" cy="668338"/>
            </a:xfrm>
            <a:custGeom>
              <a:avLst/>
              <a:gdLst>
                <a:gd name="T0" fmla="*/ 0 w 1717"/>
                <a:gd name="T1" fmla="*/ 421 h 421"/>
                <a:gd name="T2" fmla="*/ 1541 w 1717"/>
                <a:gd name="T3" fmla="*/ 421 h 421"/>
                <a:gd name="T4" fmla="*/ 1717 w 1717"/>
                <a:gd name="T5" fmla="*/ 210 h 421"/>
                <a:gd name="T6" fmla="*/ 1541 w 1717"/>
                <a:gd name="T7" fmla="*/ 0 h 421"/>
                <a:gd name="T8" fmla="*/ 0 w 1717"/>
                <a:gd name="T9" fmla="*/ 0 h 421"/>
                <a:gd name="T10" fmla="*/ 0 w 1717"/>
                <a:gd name="T11" fmla="*/ 421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17" h="421">
                  <a:moveTo>
                    <a:pt x="0" y="421"/>
                  </a:moveTo>
                  <a:lnTo>
                    <a:pt x="1541" y="421"/>
                  </a:lnTo>
                  <a:lnTo>
                    <a:pt x="1717" y="210"/>
                  </a:lnTo>
                  <a:lnTo>
                    <a:pt x="1541" y="0"/>
                  </a:lnTo>
                  <a:lnTo>
                    <a:pt x="0" y="0"/>
                  </a:lnTo>
                  <a:lnTo>
                    <a:pt x="0" y="421"/>
                  </a:ln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2E44A2EE-8EC5-6461-4CFC-45EFD8E00AF7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9012" y="3716338"/>
              <a:ext cx="815975" cy="1384300"/>
            </a:xfrm>
            <a:custGeom>
              <a:avLst/>
              <a:gdLst>
                <a:gd name="T0" fmla="*/ 514 w 514"/>
                <a:gd name="T1" fmla="*/ 872 h 872"/>
                <a:gd name="T2" fmla="*/ 0 w 514"/>
                <a:gd name="T3" fmla="*/ 121 h 872"/>
                <a:gd name="T4" fmla="*/ 0 w 514"/>
                <a:gd name="T5" fmla="*/ 0 h 872"/>
                <a:gd name="T6" fmla="*/ 514 w 514"/>
                <a:gd name="T7" fmla="*/ 450 h 872"/>
                <a:gd name="T8" fmla="*/ 514 w 514"/>
                <a:gd name="T9" fmla="*/ 872 h 8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4" h="872">
                  <a:moveTo>
                    <a:pt x="514" y="872"/>
                  </a:moveTo>
                  <a:lnTo>
                    <a:pt x="0" y="121"/>
                  </a:lnTo>
                  <a:lnTo>
                    <a:pt x="0" y="0"/>
                  </a:lnTo>
                  <a:lnTo>
                    <a:pt x="514" y="450"/>
                  </a:lnTo>
                  <a:lnTo>
                    <a:pt x="514" y="872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3">
                    <a:lumMod val="75000"/>
                  </a:schemeClr>
                </a:gs>
              </a:gsLst>
              <a:lin ang="10800000" scaled="1"/>
            </a:gra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9FD3680A-3570-A7ED-06D0-24ED20567B48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9012" y="3908425"/>
              <a:ext cx="815975" cy="1860550"/>
            </a:xfrm>
            <a:custGeom>
              <a:avLst/>
              <a:gdLst>
                <a:gd name="T0" fmla="*/ 514 w 514"/>
                <a:gd name="T1" fmla="*/ 1172 h 1172"/>
                <a:gd name="T2" fmla="*/ 0 w 514"/>
                <a:gd name="T3" fmla="*/ 120 h 1172"/>
                <a:gd name="T4" fmla="*/ 0 w 514"/>
                <a:gd name="T5" fmla="*/ 0 h 1172"/>
                <a:gd name="T6" fmla="*/ 514 w 514"/>
                <a:gd name="T7" fmla="*/ 751 h 1172"/>
                <a:gd name="T8" fmla="*/ 514 w 514"/>
                <a:gd name="T9" fmla="*/ 1172 h 1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4" h="1172">
                  <a:moveTo>
                    <a:pt x="514" y="1172"/>
                  </a:moveTo>
                  <a:lnTo>
                    <a:pt x="0" y="120"/>
                  </a:lnTo>
                  <a:lnTo>
                    <a:pt x="0" y="0"/>
                  </a:lnTo>
                  <a:lnTo>
                    <a:pt x="514" y="751"/>
                  </a:lnTo>
                  <a:lnTo>
                    <a:pt x="514" y="1172"/>
                  </a:lnTo>
                  <a:close/>
                </a:path>
              </a:pathLst>
            </a:custGeom>
            <a:gradFill>
              <a:gsLst>
                <a:gs pos="0">
                  <a:schemeClr val="accent3">
                    <a:lumMod val="40000"/>
                    <a:lumOff val="60000"/>
                  </a:schemeClr>
                </a:gs>
                <a:gs pos="100000">
                  <a:schemeClr val="accent3"/>
                </a:gs>
              </a:gsLst>
              <a:lin ang="10800000" scaled="1"/>
            </a:gra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0782FDFD-FE55-8E05-9D89-CD3B56B98587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9012" y="3524250"/>
              <a:ext cx="815975" cy="906463"/>
            </a:xfrm>
            <a:custGeom>
              <a:avLst/>
              <a:gdLst>
                <a:gd name="T0" fmla="*/ 514 w 514"/>
                <a:gd name="T1" fmla="*/ 571 h 571"/>
                <a:gd name="T2" fmla="*/ 0 w 514"/>
                <a:gd name="T3" fmla="*/ 121 h 571"/>
                <a:gd name="T4" fmla="*/ 0 w 514"/>
                <a:gd name="T5" fmla="*/ 0 h 571"/>
                <a:gd name="T6" fmla="*/ 514 w 514"/>
                <a:gd name="T7" fmla="*/ 150 h 571"/>
                <a:gd name="T8" fmla="*/ 514 w 514"/>
                <a:gd name="T9" fmla="*/ 571 h 5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4" h="571">
                  <a:moveTo>
                    <a:pt x="514" y="571"/>
                  </a:moveTo>
                  <a:lnTo>
                    <a:pt x="0" y="121"/>
                  </a:lnTo>
                  <a:lnTo>
                    <a:pt x="0" y="0"/>
                  </a:lnTo>
                  <a:lnTo>
                    <a:pt x="514" y="150"/>
                  </a:lnTo>
                  <a:lnTo>
                    <a:pt x="514" y="571"/>
                  </a:lnTo>
                  <a:close/>
                </a:path>
              </a:pathLst>
            </a:custGeom>
            <a:gradFill>
              <a:gsLst>
                <a:gs pos="0">
                  <a:schemeClr val="accent3">
                    <a:lumMod val="40000"/>
                    <a:lumOff val="60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0800000" scaled="1"/>
            </a:gra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AFEC5919-1EB6-2949-64C0-40ACB56CD595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9012" y="4098925"/>
              <a:ext cx="815975" cy="2338388"/>
            </a:xfrm>
            <a:custGeom>
              <a:avLst/>
              <a:gdLst>
                <a:gd name="T0" fmla="*/ 514 w 514"/>
                <a:gd name="T1" fmla="*/ 1473 h 1473"/>
                <a:gd name="T2" fmla="*/ 0 w 514"/>
                <a:gd name="T3" fmla="*/ 121 h 1473"/>
                <a:gd name="T4" fmla="*/ 0 w 514"/>
                <a:gd name="T5" fmla="*/ 0 h 1473"/>
                <a:gd name="T6" fmla="*/ 514 w 514"/>
                <a:gd name="T7" fmla="*/ 1052 h 1473"/>
                <a:gd name="T8" fmla="*/ 514 w 514"/>
                <a:gd name="T9" fmla="*/ 1473 h 1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4" h="1473">
                  <a:moveTo>
                    <a:pt x="514" y="1473"/>
                  </a:moveTo>
                  <a:lnTo>
                    <a:pt x="0" y="121"/>
                  </a:lnTo>
                  <a:lnTo>
                    <a:pt x="0" y="0"/>
                  </a:lnTo>
                  <a:lnTo>
                    <a:pt x="514" y="1052"/>
                  </a:lnTo>
                  <a:lnTo>
                    <a:pt x="514" y="1473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3">
                    <a:lumMod val="75000"/>
                  </a:schemeClr>
                </a:gs>
              </a:gsLst>
              <a:lin ang="10800000" scaled="1"/>
            </a:gra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0205B76C-736E-B10B-D849-A398C08179C6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9012" y="3094038"/>
              <a:ext cx="815975" cy="668338"/>
            </a:xfrm>
            <a:custGeom>
              <a:avLst/>
              <a:gdLst>
                <a:gd name="T0" fmla="*/ 514 w 514"/>
                <a:gd name="T1" fmla="*/ 421 h 421"/>
                <a:gd name="T2" fmla="*/ 0 w 514"/>
                <a:gd name="T3" fmla="*/ 271 h 421"/>
                <a:gd name="T4" fmla="*/ 0 w 514"/>
                <a:gd name="T5" fmla="*/ 150 h 421"/>
                <a:gd name="T6" fmla="*/ 514 w 514"/>
                <a:gd name="T7" fmla="*/ 0 h 421"/>
                <a:gd name="T8" fmla="*/ 514 w 514"/>
                <a:gd name="T9" fmla="*/ 421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4" h="421">
                  <a:moveTo>
                    <a:pt x="514" y="421"/>
                  </a:moveTo>
                  <a:lnTo>
                    <a:pt x="0" y="271"/>
                  </a:lnTo>
                  <a:lnTo>
                    <a:pt x="0" y="150"/>
                  </a:lnTo>
                  <a:lnTo>
                    <a:pt x="514" y="0"/>
                  </a:lnTo>
                  <a:lnTo>
                    <a:pt x="514" y="421"/>
                  </a:lnTo>
                  <a:close/>
                </a:path>
              </a:pathLst>
            </a:custGeom>
            <a:gradFill>
              <a:gsLst>
                <a:gs pos="0">
                  <a:schemeClr val="accent3">
                    <a:lumMod val="20000"/>
                    <a:lumOff val="80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0800000" scaled="1"/>
            </a:gra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AEAE5577-FF97-5241-DC9C-38149797D8D5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9012" y="1089025"/>
              <a:ext cx="815975" cy="1860550"/>
            </a:xfrm>
            <a:custGeom>
              <a:avLst/>
              <a:gdLst>
                <a:gd name="T0" fmla="*/ 514 w 514"/>
                <a:gd name="T1" fmla="*/ 0 h 1172"/>
                <a:gd name="T2" fmla="*/ 514 w 514"/>
                <a:gd name="T3" fmla="*/ 421 h 1172"/>
                <a:gd name="T4" fmla="*/ 0 w 514"/>
                <a:gd name="T5" fmla="*/ 1172 h 1172"/>
                <a:gd name="T6" fmla="*/ 0 w 514"/>
                <a:gd name="T7" fmla="*/ 1051 h 1172"/>
                <a:gd name="T8" fmla="*/ 514 w 514"/>
                <a:gd name="T9" fmla="*/ 0 h 1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4" h="1172">
                  <a:moveTo>
                    <a:pt x="514" y="0"/>
                  </a:moveTo>
                  <a:lnTo>
                    <a:pt x="514" y="421"/>
                  </a:lnTo>
                  <a:lnTo>
                    <a:pt x="0" y="1172"/>
                  </a:lnTo>
                  <a:lnTo>
                    <a:pt x="0" y="1051"/>
                  </a:lnTo>
                  <a:lnTo>
                    <a:pt x="514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3">
                    <a:lumMod val="75000"/>
                  </a:schemeClr>
                </a:gs>
              </a:gsLst>
              <a:lin ang="10800000" scaled="1"/>
            </a:gra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B41A36D7-1405-39B4-314B-F1AED2D1F2ED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2816" y="494018"/>
              <a:ext cx="852171" cy="2336800"/>
            </a:xfrm>
            <a:custGeom>
              <a:avLst/>
              <a:gdLst>
                <a:gd name="T0" fmla="*/ 0 w 514"/>
                <a:gd name="T1" fmla="*/ 1351 h 1472"/>
                <a:gd name="T2" fmla="*/ 514 w 514"/>
                <a:gd name="T3" fmla="*/ 0 h 1472"/>
                <a:gd name="T4" fmla="*/ 514 w 514"/>
                <a:gd name="T5" fmla="*/ 421 h 1472"/>
                <a:gd name="T6" fmla="*/ 0 w 514"/>
                <a:gd name="T7" fmla="*/ 1472 h 1472"/>
                <a:gd name="T8" fmla="*/ 0 w 514"/>
                <a:gd name="T9" fmla="*/ 1351 h 1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4" h="1472">
                  <a:moveTo>
                    <a:pt x="0" y="1351"/>
                  </a:moveTo>
                  <a:lnTo>
                    <a:pt x="514" y="0"/>
                  </a:lnTo>
                  <a:lnTo>
                    <a:pt x="514" y="421"/>
                  </a:lnTo>
                  <a:lnTo>
                    <a:pt x="0" y="1472"/>
                  </a:lnTo>
                  <a:lnTo>
                    <a:pt x="0" y="135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3">
                    <a:lumMod val="50000"/>
                  </a:schemeClr>
                </a:gs>
              </a:gsLst>
              <a:lin ang="10800000" scaled="1"/>
            </a:gra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7DC439B2-E5A8-8496-44D4-043F859B1102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9012" y="2425700"/>
              <a:ext cx="815975" cy="906463"/>
            </a:xfrm>
            <a:custGeom>
              <a:avLst/>
              <a:gdLst>
                <a:gd name="T0" fmla="*/ 514 w 514"/>
                <a:gd name="T1" fmla="*/ 421 h 571"/>
                <a:gd name="T2" fmla="*/ 0 w 514"/>
                <a:gd name="T3" fmla="*/ 571 h 571"/>
                <a:gd name="T4" fmla="*/ 0 w 514"/>
                <a:gd name="T5" fmla="*/ 451 h 571"/>
                <a:gd name="T6" fmla="*/ 514 w 514"/>
                <a:gd name="T7" fmla="*/ 0 h 571"/>
                <a:gd name="T8" fmla="*/ 514 w 514"/>
                <a:gd name="T9" fmla="*/ 421 h 5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4" h="571">
                  <a:moveTo>
                    <a:pt x="514" y="421"/>
                  </a:moveTo>
                  <a:lnTo>
                    <a:pt x="0" y="571"/>
                  </a:lnTo>
                  <a:lnTo>
                    <a:pt x="0" y="451"/>
                  </a:lnTo>
                  <a:lnTo>
                    <a:pt x="514" y="0"/>
                  </a:lnTo>
                  <a:lnTo>
                    <a:pt x="514" y="42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3">
                    <a:lumMod val="75000"/>
                  </a:schemeClr>
                </a:gs>
              </a:gsLst>
              <a:lin ang="10800000" scaled="1"/>
            </a:gra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B4F58BF9-9A67-1D48-D02E-94C10D0FF850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9012" y="1757363"/>
              <a:ext cx="815975" cy="1384300"/>
            </a:xfrm>
            <a:custGeom>
              <a:avLst/>
              <a:gdLst>
                <a:gd name="T0" fmla="*/ 514 w 514"/>
                <a:gd name="T1" fmla="*/ 421 h 872"/>
                <a:gd name="T2" fmla="*/ 0 w 514"/>
                <a:gd name="T3" fmla="*/ 872 h 872"/>
                <a:gd name="T4" fmla="*/ 0 w 514"/>
                <a:gd name="T5" fmla="*/ 751 h 872"/>
                <a:gd name="T6" fmla="*/ 514 w 514"/>
                <a:gd name="T7" fmla="*/ 0 h 872"/>
                <a:gd name="T8" fmla="*/ 514 w 514"/>
                <a:gd name="T9" fmla="*/ 421 h 8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4" h="872">
                  <a:moveTo>
                    <a:pt x="514" y="421"/>
                  </a:moveTo>
                  <a:lnTo>
                    <a:pt x="0" y="872"/>
                  </a:lnTo>
                  <a:lnTo>
                    <a:pt x="0" y="751"/>
                  </a:lnTo>
                  <a:lnTo>
                    <a:pt x="514" y="0"/>
                  </a:lnTo>
                  <a:lnTo>
                    <a:pt x="514" y="421"/>
                  </a:lnTo>
                  <a:close/>
                </a:path>
              </a:pathLst>
            </a:custGeom>
            <a:gradFill>
              <a:gsLst>
                <a:gs pos="0">
                  <a:schemeClr val="accent3">
                    <a:lumMod val="40000"/>
                    <a:lumOff val="60000"/>
                  </a:schemeClr>
                </a:gs>
                <a:gs pos="100000">
                  <a:schemeClr val="accent3"/>
                </a:gs>
              </a:gsLst>
              <a:lin ang="10800000" scaled="1"/>
            </a:gra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6" name="TextBox 135">
              <a:extLst>
                <a:ext uri="{FF2B5EF4-FFF2-40B4-BE49-F238E27FC236}">
                  <a16:creationId xmlns:a16="http://schemas.microsoft.com/office/drawing/2014/main" id="{29399577-7701-7FD7-7A93-B00B4107E982}"/>
                </a:ext>
              </a:extLst>
            </p:cNvPr>
            <p:cNvSpPr txBox="1"/>
            <p:nvPr/>
          </p:nvSpPr>
          <p:spPr>
            <a:xfrm>
              <a:off x="4786643" y="562437"/>
              <a:ext cx="505624" cy="3848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 Light" charset="0"/>
                  <a:ea typeface="Calibri Light" charset="0"/>
                  <a:cs typeface="Calibri Light" charset="0"/>
                </a:rPr>
                <a:t>01</a:t>
              </a:r>
            </a:p>
          </p:txBody>
        </p:sp>
        <p:sp>
          <p:nvSpPr>
            <p:cNvPr id="37" name="TextBox 136">
              <a:extLst>
                <a:ext uri="{FF2B5EF4-FFF2-40B4-BE49-F238E27FC236}">
                  <a16:creationId xmlns:a16="http://schemas.microsoft.com/office/drawing/2014/main" id="{A3FEE8BE-2813-59AA-2774-45353B1B0368}"/>
                </a:ext>
              </a:extLst>
            </p:cNvPr>
            <p:cNvSpPr txBox="1"/>
            <p:nvPr/>
          </p:nvSpPr>
          <p:spPr>
            <a:xfrm>
              <a:off x="4786643" y="1230774"/>
              <a:ext cx="505624" cy="3848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 Light" charset="0"/>
                  <a:ea typeface="Calibri Light" charset="0"/>
                  <a:cs typeface="Calibri Light" charset="0"/>
                </a:rPr>
                <a:t>02</a:t>
              </a:r>
            </a:p>
          </p:txBody>
        </p:sp>
        <p:sp>
          <p:nvSpPr>
            <p:cNvPr id="38" name="TextBox 137">
              <a:extLst>
                <a:ext uri="{FF2B5EF4-FFF2-40B4-BE49-F238E27FC236}">
                  <a16:creationId xmlns:a16="http://schemas.microsoft.com/office/drawing/2014/main" id="{D0906677-17B0-1408-CB33-B062A3FB834B}"/>
                </a:ext>
              </a:extLst>
            </p:cNvPr>
            <p:cNvSpPr txBox="1"/>
            <p:nvPr/>
          </p:nvSpPr>
          <p:spPr>
            <a:xfrm>
              <a:off x="4786643" y="1899112"/>
              <a:ext cx="505624" cy="4074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 Light" charset="0"/>
                  <a:ea typeface="Calibri Light" charset="0"/>
                  <a:cs typeface="Calibri Light" charset="0"/>
                </a:rPr>
                <a:t>01</a:t>
              </a:r>
            </a:p>
          </p:txBody>
        </p:sp>
        <p:sp>
          <p:nvSpPr>
            <p:cNvPr id="39" name="TextBox 138">
              <a:extLst>
                <a:ext uri="{FF2B5EF4-FFF2-40B4-BE49-F238E27FC236}">
                  <a16:creationId xmlns:a16="http://schemas.microsoft.com/office/drawing/2014/main" id="{F4232B63-6086-E013-78F5-0288171D8924}"/>
                </a:ext>
              </a:extLst>
            </p:cNvPr>
            <p:cNvSpPr txBox="1"/>
            <p:nvPr/>
          </p:nvSpPr>
          <p:spPr>
            <a:xfrm>
              <a:off x="4786643" y="2567449"/>
              <a:ext cx="505624" cy="3848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 Light" charset="0"/>
                  <a:ea typeface="Calibri Light" charset="0"/>
                  <a:cs typeface="Calibri Light" charset="0"/>
                </a:rPr>
                <a:t>04</a:t>
              </a:r>
            </a:p>
          </p:txBody>
        </p:sp>
        <p:sp>
          <p:nvSpPr>
            <p:cNvPr id="40" name="TextBox 139">
              <a:extLst>
                <a:ext uri="{FF2B5EF4-FFF2-40B4-BE49-F238E27FC236}">
                  <a16:creationId xmlns:a16="http://schemas.microsoft.com/office/drawing/2014/main" id="{2AE06F6C-8D4F-2489-8927-BB3BB473518C}"/>
                </a:ext>
              </a:extLst>
            </p:cNvPr>
            <p:cNvSpPr txBox="1"/>
            <p:nvPr/>
          </p:nvSpPr>
          <p:spPr>
            <a:xfrm>
              <a:off x="4786643" y="3235787"/>
              <a:ext cx="505624" cy="3848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 Light" charset="0"/>
                  <a:ea typeface="Calibri Light" charset="0"/>
                  <a:cs typeface="Calibri Light" charset="0"/>
                </a:rPr>
                <a:t>05</a:t>
              </a:r>
            </a:p>
          </p:txBody>
        </p:sp>
        <p:sp>
          <p:nvSpPr>
            <p:cNvPr id="41" name="TextBox 140">
              <a:extLst>
                <a:ext uri="{FF2B5EF4-FFF2-40B4-BE49-F238E27FC236}">
                  <a16:creationId xmlns:a16="http://schemas.microsoft.com/office/drawing/2014/main" id="{011AB75A-DAC9-E3FC-E06A-EAB9747BCBFD}"/>
                </a:ext>
              </a:extLst>
            </p:cNvPr>
            <p:cNvSpPr txBox="1"/>
            <p:nvPr/>
          </p:nvSpPr>
          <p:spPr>
            <a:xfrm>
              <a:off x="4786643" y="3904124"/>
              <a:ext cx="505624" cy="3848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 Light" charset="0"/>
                  <a:ea typeface="Calibri Light" charset="0"/>
                  <a:cs typeface="Calibri Light" charset="0"/>
                </a:rPr>
                <a:t>06</a:t>
              </a:r>
            </a:p>
          </p:txBody>
        </p:sp>
        <p:sp>
          <p:nvSpPr>
            <p:cNvPr id="42" name="TextBox 141">
              <a:extLst>
                <a:ext uri="{FF2B5EF4-FFF2-40B4-BE49-F238E27FC236}">
                  <a16:creationId xmlns:a16="http://schemas.microsoft.com/office/drawing/2014/main" id="{65389CBA-B113-40CF-E8C8-107D586C789E}"/>
                </a:ext>
              </a:extLst>
            </p:cNvPr>
            <p:cNvSpPr txBox="1"/>
            <p:nvPr/>
          </p:nvSpPr>
          <p:spPr>
            <a:xfrm>
              <a:off x="4786643" y="4573255"/>
              <a:ext cx="505624" cy="3848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 Light" charset="0"/>
                  <a:ea typeface="Calibri Light" charset="0"/>
                  <a:cs typeface="Calibri Light" charset="0"/>
                </a:rPr>
                <a:t>07</a:t>
              </a:r>
            </a:p>
          </p:txBody>
        </p:sp>
        <p:sp>
          <p:nvSpPr>
            <p:cNvPr id="43" name="TextBox 142">
              <a:extLst>
                <a:ext uri="{FF2B5EF4-FFF2-40B4-BE49-F238E27FC236}">
                  <a16:creationId xmlns:a16="http://schemas.microsoft.com/office/drawing/2014/main" id="{85C515C1-2451-AE6F-5925-2F7CD1AB5C3C}"/>
                </a:ext>
              </a:extLst>
            </p:cNvPr>
            <p:cNvSpPr txBox="1"/>
            <p:nvPr/>
          </p:nvSpPr>
          <p:spPr>
            <a:xfrm>
              <a:off x="4786643" y="5242387"/>
              <a:ext cx="505624" cy="3848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 Light" charset="0"/>
                  <a:ea typeface="Calibri Light" charset="0"/>
                  <a:cs typeface="Calibri Light" charset="0"/>
                </a:rPr>
                <a:t>08</a:t>
              </a:r>
            </a:p>
          </p:txBody>
        </p:sp>
        <p:sp>
          <p:nvSpPr>
            <p:cNvPr id="44" name="TextBox 143">
              <a:extLst>
                <a:ext uri="{FF2B5EF4-FFF2-40B4-BE49-F238E27FC236}">
                  <a16:creationId xmlns:a16="http://schemas.microsoft.com/office/drawing/2014/main" id="{91D71FED-0FAC-B98E-62BE-9977CBBA6CEB}"/>
                </a:ext>
              </a:extLst>
            </p:cNvPr>
            <p:cNvSpPr txBox="1"/>
            <p:nvPr/>
          </p:nvSpPr>
          <p:spPr>
            <a:xfrm>
              <a:off x="4786643" y="5910724"/>
              <a:ext cx="5056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 Light" charset="0"/>
                  <a:ea typeface="Calibri Light" charset="0"/>
                  <a:cs typeface="Calibri Light" charset="0"/>
                </a:rPr>
                <a:t>09</a:t>
              </a:r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CEA1B75B-4EB0-C90B-9267-A13E10DCAE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89760" y="4611141"/>
              <a:ext cx="231168" cy="309068"/>
            </a:xfrm>
            <a:custGeom>
              <a:avLst/>
              <a:gdLst>
                <a:gd name="T0" fmla="*/ 1760 w 2342"/>
                <a:gd name="T1" fmla="*/ 892 h 3323"/>
                <a:gd name="T2" fmla="*/ 1635 w 2342"/>
                <a:gd name="T3" fmla="*/ 1232 h 3323"/>
                <a:gd name="T4" fmla="*/ 1433 w 2342"/>
                <a:gd name="T5" fmla="*/ 1474 h 3323"/>
                <a:gd name="T6" fmla="*/ 1388 w 2342"/>
                <a:gd name="T7" fmla="*/ 1504 h 3323"/>
                <a:gd name="T8" fmla="*/ 1311 w 2342"/>
                <a:gd name="T9" fmla="*/ 1626 h 3323"/>
                <a:gd name="T10" fmla="*/ 1272 w 2342"/>
                <a:gd name="T11" fmla="*/ 1843 h 3323"/>
                <a:gd name="T12" fmla="*/ 1254 w 2342"/>
                <a:gd name="T13" fmla="*/ 2063 h 3323"/>
                <a:gd name="T14" fmla="*/ 1249 w 2342"/>
                <a:gd name="T15" fmla="*/ 2195 h 3323"/>
                <a:gd name="T16" fmla="*/ 1393 w 2342"/>
                <a:gd name="T17" fmla="*/ 2251 h 3323"/>
                <a:gd name="T18" fmla="*/ 1583 w 2342"/>
                <a:gd name="T19" fmla="*/ 2410 h 3323"/>
                <a:gd name="T20" fmla="*/ 1716 w 2342"/>
                <a:gd name="T21" fmla="*/ 2532 h 3323"/>
                <a:gd name="T22" fmla="*/ 1788 w 2342"/>
                <a:gd name="T23" fmla="*/ 2630 h 3323"/>
                <a:gd name="T24" fmla="*/ 1814 w 2342"/>
                <a:gd name="T25" fmla="*/ 2748 h 3323"/>
                <a:gd name="T26" fmla="*/ 640 w 2342"/>
                <a:gd name="T27" fmla="*/ 2589 h 3323"/>
                <a:gd name="T28" fmla="*/ 802 w 2342"/>
                <a:gd name="T29" fmla="*/ 2411 h 3323"/>
                <a:gd name="T30" fmla="*/ 942 w 2342"/>
                <a:gd name="T31" fmla="*/ 2300 h 3323"/>
                <a:gd name="T32" fmla="*/ 1015 w 2342"/>
                <a:gd name="T33" fmla="*/ 2253 h 3323"/>
                <a:gd name="T34" fmla="*/ 1150 w 2342"/>
                <a:gd name="T35" fmla="*/ 2205 h 3323"/>
                <a:gd name="T36" fmla="*/ 1145 w 2342"/>
                <a:gd name="T37" fmla="*/ 2122 h 3323"/>
                <a:gd name="T38" fmla="*/ 1106 w 2342"/>
                <a:gd name="T39" fmla="*/ 1811 h 3323"/>
                <a:gd name="T40" fmla="*/ 1043 w 2342"/>
                <a:gd name="T41" fmla="*/ 1615 h 3323"/>
                <a:gd name="T42" fmla="*/ 997 w 2342"/>
                <a:gd name="T43" fmla="*/ 1527 h 3323"/>
                <a:gd name="T44" fmla="*/ 800 w 2342"/>
                <a:gd name="T45" fmla="*/ 1383 h 3323"/>
                <a:gd name="T46" fmla="*/ 646 w 2342"/>
                <a:gd name="T47" fmla="*/ 1130 h 3323"/>
                <a:gd name="T48" fmla="*/ 565 w 2342"/>
                <a:gd name="T49" fmla="*/ 805 h 3323"/>
                <a:gd name="T50" fmla="*/ 354 w 2342"/>
                <a:gd name="T51" fmla="*/ 676 h 3323"/>
                <a:gd name="T52" fmla="*/ 465 w 2342"/>
                <a:gd name="T53" fmla="*/ 1089 h 3323"/>
                <a:gd name="T54" fmla="*/ 659 w 2342"/>
                <a:gd name="T55" fmla="*/ 1423 h 3323"/>
                <a:gd name="T56" fmla="*/ 808 w 2342"/>
                <a:gd name="T57" fmla="*/ 1732 h 3323"/>
                <a:gd name="T58" fmla="*/ 572 w 2342"/>
                <a:gd name="T59" fmla="*/ 2000 h 3323"/>
                <a:gd name="T60" fmla="*/ 410 w 2342"/>
                <a:gd name="T61" fmla="*/ 2370 h 3323"/>
                <a:gd name="T62" fmla="*/ 336 w 2342"/>
                <a:gd name="T63" fmla="*/ 2805 h 3323"/>
                <a:gd name="T64" fmla="*/ 1955 w 2342"/>
                <a:gd name="T65" fmla="*/ 2453 h 3323"/>
                <a:gd name="T66" fmla="*/ 1809 w 2342"/>
                <a:gd name="T67" fmla="*/ 2068 h 3323"/>
                <a:gd name="T68" fmla="*/ 1586 w 2342"/>
                <a:gd name="T69" fmla="*/ 1776 h 3323"/>
                <a:gd name="T70" fmla="*/ 1636 w 2342"/>
                <a:gd name="T71" fmla="*/ 1477 h 3323"/>
                <a:gd name="T72" fmla="*/ 1844 w 2342"/>
                <a:gd name="T73" fmla="*/ 1164 h 3323"/>
                <a:gd name="T74" fmla="*/ 1973 w 2342"/>
                <a:gd name="T75" fmla="*/ 764 h 3323"/>
                <a:gd name="T76" fmla="*/ 0 w 2342"/>
                <a:gd name="T77" fmla="*/ 0 h 3323"/>
                <a:gd name="T78" fmla="*/ 2210 w 2342"/>
                <a:gd name="T79" fmla="*/ 497 h 3323"/>
                <a:gd name="T80" fmla="*/ 2134 w 2342"/>
                <a:gd name="T81" fmla="*/ 978 h 3323"/>
                <a:gd name="T82" fmla="*/ 1957 w 2342"/>
                <a:gd name="T83" fmla="*/ 1391 h 3323"/>
                <a:gd name="T84" fmla="*/ 1808 w 2342"/>
                <a:gd name="T85" fmla="*/ 1709 h 3323"/>
                <a:gd name="T86" fmla="*/ 2039 w 2342"/>
                <a:gd name="T87" fmla="*/ 2066 h 3323"/>
                <a:gd name="T88" fmla="*/ 2176 w 2342"/>
                <a:gd name="T89" fmla="*/ 2511 h 3323"/>
                <a:gd name="T90" fmla="*/ 2213 w 2342"/>
                <a:gd name="T91" fmla="*/ 3010 h 3323"/>
                <a:gd name="T92" fmla="*/ 130 w 2342"/>
                <a:gd name="T93" fmla="*/ 3010 h 3323"/>
                <a:gd name="T94" fmla="*/ 165 w 2342"/>
                <a:gd name="T95" fmla="*/ 2511 h 3323"/>
                <a:gd name="T96" fmla="*/ 304 w 2342"/>
                <a:gd name="T97" fmla="*/ 2066 h 3323"/>
                <a:gd name="T98" fmla="*/ 534 w 2342"/>
                <a:gd name="T99" fmla="*/ 1709 h 3323"/>
                <a:gd name="T100" fmla="*/ 386 w 2342"/>
                <a:gd name="T101" fmla="*/ 1391 h 3323"/>
                <a:gd name="T102" fmla="*/ 209 w 2342"/>
                <a:gd name="T103" fmla="*/ 978 h 3323"/>
                <a:gd name="T104" fmla="*/ 132 w 2342"/>
                <a:gd name="T105" fmla="*/ 497 h 3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342" h="3323">
                  <a:moveTo>
                    <a:pt x="552" y="661"/>
                  </a:moveTo>
                  <a:lnTo>
                    <a:pt x="1790" y="661"/>
                  </a:lnTo>
                  <a:lnTo>
                    <a:pt x="1784" y="740"/>
                  </a:lnTo>
                  <a:lnTo>
                    <a:pt x="1774" y="817"/>
                  </a:lnTo>
                  <a:lnTo>
                    <a:pt x="1760" y="892"/>
                  </a:lnTo>
                  <a:lnTo>
                    <a:pt x="1742" y="966"/>
                  </a:lnTo>
                  <a:lnTo>
                    <a:pt x="1720" y="1037"/>
                  </a:lnTo>
                  <a:lnTo>
                    <a:pt x="1695" y="1106"/>
                  </a:lnTo>
                  <a:lnTo>
                    <a:pt x="1667" y="1170"/>
                  </a:lnTo>
                  <a:lnTo>
                    <a:pt x="1635" y="1232"/>
                  </a:lnTo>
                  <a:lnTo>
                    <a:pt x="1600" y="1289"/>
                  </a:lnTo>
                  <a:lnTo>
                    <a:pt x="1562" y="1343"/>
                  </a:lnTo>
                  <a:lnTo>
                    <a:pt x="1522" y="1392"/>
                  </a:lnTo>
                  <a:lnTo>
                    <a:pt x="1478" y="1436"/>
                  </a:lnTo>
                  <a:lnTo>
                    <a:pt x="1433" y="1474"/>
                  </a:lnTo>
                  <a:lnTo>
                    <a:pt x="1431" y="1475"/>
                  </a:lnTo>
                  <a:lnTo>
                    <a:pt x="1425" y="1478"/>
                  </a:lnTo>
                  <a:lnTo>
                    <a:pt x="1416" y="1484"/>
                  </a:lnTo>
                  <a:lnTo>
                    <a:pt x="1402" y="1492"/>
                  </a:lnTo>
                  <a:lnTo>
                    <a:pt x="1388" y="1504"/>
                  </a:lnTo>
                  <a:lnTo>
                    <a:pt x="1371" y="1518"/>
                  </a:lnTo>
                  <a:lnTo>
                    <a:pt x="1351" y="1536"/>
                  </a:lnTo>
                  <a:lnTo>
                    <a:pt x="1337" y="1561"/>
                  </a:lnTo>
                  <a:lnTo>
                    <a:pt x="1324" y="1591"/>
                  </a:lnTo>
                  <a:lnTo>
                    <a:pt x="1311" y="1626"/>
                  </a:lnTo>
                  <a:lnTo>
                    <a:pt x="1301" y="1665"/>
                  </a:lnTo>
                  <a:lnTo>
                    <a:pt x="1292" y="1706"/>
                  </a:lnTo>
                  <a:lnTo>
                    <a:pt x="1284" y="1750"/>
                  </a:lnTo>
                  <a:lnTo>
                    <a:pt x="1278" y="1796"/>
                  </a:lnTo>
                  <a:lnTo>
                    <a:pt x="1272" y="1843"/>
                  </a:lnTo>
                  <a:lnTo>
                    <a:pt x="1266" y="1889"/>
                  </a:lnTo>
                  <a:lnTo>
                    <a:pt x="1262" y="1935"/>
                  </a:lnTo>
                  <a:lnTo>
                    <a:pt x="1258" y="1980"/>
                  </a:lnTo>
                  <a:lnTo>
                    <a:pt x="1256" y="2023"/>
                  </a:lnTo>
                  <a:lnTo>
                    <a:pt x="1254" y="2063"/>
                  </a:lnTo>
                  <a:lnTo>
                    <a:pt x="1252" y="2099"/>
                  </a:lnTo>
                  <a:lnTo>
                    <a:pt x="1251" y="2131"/>
                  </a:lnTo>
                  <a:lnTo>
                    <a:pt x="1250" y="2159"/>
                  </a:lnTo>
                  <a:lnTo>
                    <a:pt x="1250" y="2179"/>
                  </a:lnTo>
                  <a:lnTo>
                    <a:pt x="1249" y="2195"/>
                  </a:lnTo>
                  <a:lnTo>
                    <a:pt x="1249" y="2202"/>
                  </a:lnTo>
                  <a:lnTo>
                    <a:pt x="1285" y="2207"/>
                  </a:lnTo>
                  <a:lnTo>
                    <a:pt x="1321" y="2217"/>
                  </a:lnTo>
                  <a:lnTo>
                    <a:pt x="1356" y="2232"/>
                  </a:lnTo>
                  <a:lnTo>
                    <a:pt x="1393" y="2251"/>
                  </a:lnTo>
                  <a:lnTo>
                    <a:pt x="1430" y="2276"/>
                  </a:lnTo>
                  <a:lnTo>
                    <a:pt x="1468" y="2307"/>
                  </a:lnTo>
                  <a:lnTo>
                    <a:pt x="1509" y="2344"/>
                  </a:lnTo>
                  <a:lnTo>
                    <a:pt x="1547" y="2379"/>
                  </a:lnTo>
                  <a:lnTo>
                    <a:pt x="1583" y="2410"/>
                  </a:lnTo>
                  <a:lnTo>
                    <a:pt x="1616" y="2439"/>
                  </a:lnTo>
                  <a:lnTo>
                    <a:pt x="1644" y="2465"/>
                  </a:lnTo>
                  <a:lnTo>
                    <a:pt x="1671" y="2489"/>
                  </a:lnTo>
                  <a:lnTo>
                    <a:pt x="1695" y="2512"/>
                  </a:lnTo>
                  <a:lnTo>
                    <a:pt x="1716" y="2532"/>
                  </a:lnTo>
                  <a:lnTo>
                    <a:pt x="1735" y="2553"/>
                  </a:lnTo>
                  <a:lnTo>
                    <a:pt x="1752" y="2571"/>
                  </a:lnTo>
                  <a:lnTo>
                    <a:pt x="1766" y="2591"/>
                  </a:lnTo>
                  <a:lnTo>
                    <a:pt x="1778" y="2610"/>
                  </a:lnTo>
                  <a:lnTo>
                    <a:pt x="1788" y="2630"/>
                  </a:lnTo>
                  <a:lnTo>
                    <a:pt x="1796" y="2650"/>
                  </a:lnTo>
                  <a:lnTo>
                    <a:pt x="1803" y="2672"/>
                  </a:lnTo>
                  <a:lnTo>
                    <a:pt x="1808" y="2695"/>
                  </a:lnTo>
                  <a:lnTo>
                    <a:pt x="1812" y="2721"/>
                  </a:lnTo>
                  <a:lnTo>
                    <a:pt x="1814" y="2748"/>
                  </a:lnTo>
                  <a:lnTo>
                    <a:pt x="588" y="2748"/>
                  </a:lnTo>
                  <a:lnTo>
                    <a:pt x="593" y="2706"/>
                  </a:lnTo>
                  <a:lnTo>
                    <a:pt x="604" y="2665"/>
                  </a:lnTo>
                  <a:lnTo>
                    <a:pt x="620" y="2626"/>
                  </a:lnTo>
                  <a:lnTo>
                    <a:pt x="640" y="2589"/>
                  </a:lnTo>
                  <a:lnTo>
                    <a:pt x="665" y="2552"/>
                  </a:lnTo>
                  <a:lnTo>
                    <a:pt x="693" y="2516"/>
                  </a:lnTo>
                  <a:lnTo>
                    <a:pt x="727" y="2481"/>
                  </a:lnTo>
                  <a:lnTo>
                    <a:pt x="763" y="2446"/>
                  </a:lnTo>
                  <a:lnTo>
                    <a:pt x="802" y="2411"/>
                  </a:lnTo>
                  <a:lnTo>
                    <a:pt x="844" y="2377"/>
                  </a:lnTo>
                  <a:lnTo>
                    <a:pt x="889" y="2342"/>
                  </a:lnTo>
                  <a:lnTo>
                    <a:pt x="934" y="2307"/>
                  </a:lnTo>
                  <a:lnTo>
                    <a:pt x="937" y="2304"/>
                  </a:lnTo>
                  <a:lnTo>
                    <a:pt x="942" y="2300"/>
                  </a:lnTo>
                  <a:lnTo>
                    <a:pt x="951" y="2293"/>
                  </a:lnTo>
                  <a:lnTo>
                    <a:pt x="962" y="2285"/>
                  </a:lnTo>
                  <a:lnTo>
                    <a:pt x="977" y="2275"/>
                  </a:lnTo>
                  <a:lnTo>
                    <a:pt x="995" y="2264"/>
                  </a:lnTo>
                  <a:lnTo>
                    <a:pt x="1015" y="2253"/>
                  </a:lnTo>
                  <a:lnTo>
                    <a:pt x="1038" y="2241"/>
                  </a:lnTo>
                  <a:lnTo>
                    <a:pt x="1063" y="2231"/>
                  </a:lnTo>
                  <a:lnTo>
                    <a:pt x="1090" y="2220"/>
                  </a:lnTo>
                  <a:lnTo>
                    <a:pt x="1119" y="2212"/>
                  </a:lnTo>
                  <a:lnTo>
                    <a:pt x="1150" y="2205"/>
                  </a:lnTo>
                  <a:lnTo>
                    <a:pt x="1148" y="2203"/>
                  </a:lnTo>
                  <a:lnTo>
                    <a:pt x="1147" y="2201"/>
                  </a:lnTo>
                  <a:lnTo>
                    <a:pt x="1147" y="2199"/>
                  </a:lnTo>
                  <a:lnTo>
                    <a:pt x="1146" y="2199"/>
                  </a:lnTo>
                  <a:lnTo>
                    <a:pt x="1145" y="2122"/>
                  </a:lnTo>
                  <a:lnTo>
                    <a:pt x="1141" y="2050"/>
                  </a:lnTo>
                  <a:lnTo>
                    <a:pt x="1135" y="1983"/>
                  </a:lnTo>
                  <a:lnTo>
                    <a:pt x="1126" y="1921"/>
                  </a:lnTo>
                  <a:lnTo>
                    <a:pt x="1117" y="1864"/>
                  </a:lnTo>
                  <a:lnTo>
                    <a:pt x="1106" y="1811"/>
                  </a:lnTo>
                  <a:lnTo>
                    <a:pt x="1094" y="1763"/>
                  </a:lnTo>
                  <a:lnTo>
                    <a:pt x="1082" y="1720"/>
                  </a:lnTo>
                  <a:lnTo>
                    <a:pt x="1068" y="1681"/>
                  </a:lnTo>
                  <a:lnTo>
                    <a:pt x="1056" y="1646"/>
                  </a:lnTo>
                  <a:lnTo>
                    <a:pt x="1043" y="1615"/>
                  </a:lnTo>
                  <a:lnTo>
                    <a:pt x="1032" y="1590"/>
                  </a:lnTo>
                  <a:lnTo>
                    <a:pt x="1020" y="1568"/>
                  </a:lnTo>
                  <a:lnTo>
                    <a:pt x="1011" y="1550"/>
                  </a:lnTo>
                  <a:lnTo>
                    <a:pt x="1003" y="1536"/>
                  </a:lnTo>
                  <a:lnTo>
                    <a:pt x="997" y="1527"/>
                  </a:lnTo>
                  <a:lnTo>
                    <a:pt x="993" y="1521"/>
                  </a:lnTo>
                  <a:lnTo>
                    <a:pt x="992" y="1519"/>
                  </a:lnTo>
                  <a:lnTo>
                    <a:pt x="881" y="1457"/>
                  </a:lnTo>
                  <a:lnTo>
                    <a:pt x="840" y="1422"/>
                  </a:lnTo>
                  <a:lnTo>
                    <a:pt x="800" y="1383"/>
                  </a:lnTo>
                  <a:lnTo>
                    <a:pt x="764" y="1338"/>
                  </a:lnTo>
                  <a:lnTo>
                    <a:pt x="730" y="1291"/>
                  </a:lnTo>
                  <a:lnTo>
                    <a:pt x="700" y="1241"/>
                  </a:lnTo>
                  <a:lnTo>
                    <a:pt x="672" y="1187"/>
                  </a:lnTo>
                  <a:lnTo>
                    <a:pt x="646" y="1130"/>
                  </a:lnTo>
                  <a:lnTo>
                    <a:pt x="625" y="1070"/>
                  </a:lnTo>
                  <a:lnTo>
                    <a:pt x="606" y="1007"/>
                  </a:lnTo>
                  <a:lnTo>
                    <a:pt x="589" y="942"/>
                  </a:lnTo>
                  <a:lnTo>
                    <a:pt x="576" y="875"/>
                  </a:lnTo>
                  <a:lnTo>
                    <a:pt x="565" y="805"/>
                  </a:lnTo>
                  <a:lnTo>
                    <a:pt x="557" y="733"/>
                  </a:lnTo>
                  <a:lnTo>
                    <a:pt x="552" y="661"/>
                  </a:lnTo>
                  <a:close/>
                  <a:moveTo>
                    <a:pt x="336" y="498"/>
                  </a:moveTo>
                  <a:lnTo>
                    <a:pt x="343" y="588"/>
                  </a:lnTo>
                  <a:lnTo>
                    <a:pt x="354" y="676"/>
                  </a:lnTo>
                  <a:lnTo>
                    <a:pt x="369" y="764"/>
                  </a:lnTo>
                  <a:lnTo>
                    <a:pt x="387" y="849"/>
                  </a:lnTo>
                  <a:lnTo>
                    <a:pt x="410" y="931"/>
                  </a:lnTo>
                  <a:lnTo>
                    <a:pt x="435" y="1012"/>
                  </a:lnTo>
                  <a:lnTo>
                    <a:pt x="465" y="1089"/>
                  </a:lnTo>
                  <a:lnTo>
                    <a:pt x="497" y="1164"/>
                  </a:lnTo>
                  <a:lnTo>
                    <a:pt x="533" y="1235"/>
                  </a:lnTo>
                  <a:lnTo>
                    <a:pt x="572" y="1302"/>
                  </a:lnTo>
                  <a:lnTo>
                    <a:pt x="614" y="1364"/>
                  </a:lnTo>
                  <a:lnTo>
                    <a:pt x="659" y="1423"/>
                  </a:lnTo>
                  <a:lnTo>
                    <a:pt x="706" y="1477"/>
                  </a:lnTo>
                  <a:lnTo>
                    <a:pt x="756" y="1526"/>
                  </a:lnTo>
                  <a:lnTo>
                    <a:pt x="808" y="1569"/>
                  </a:lnTo>
                  <a:lnTo>
                    <a:pt x="915" y="1651"/>
                  </a:lnTo>
                  <a:lnTo>
                    <a:pt x="808" y="1732"/>
                  </a:lnTo>
                  <a:lnTo>
                    <a:pt x="756" y="1776"/>
                  </a:lnTo>
                  <a:lnTo>
                    <a:pt x="706" y="1826"/>
                  </a:lnTo>
                  <a:lnTo>
                    <a:pt x="659" y="1879"/>
                  </a:lnTo>
                  <a:lnTo>
                    <a:pt x="614" y="1937"/>
                  </a:lnTo>
                  <a:lnTo>
                    <a:pt x="572" y="2000"/>
                  </a:lnTo>
                  <a:lnTo>
                    <a:pt x="533" y="2068"/>
                  </a:lnTo>
                  <a:lnTo>
                    <a:pt x="497" y="2138"/>
                  </a:lnTo>
                  <a:lnTo>
                    <a:pt x="465" y="2212"/>
                  </a:lnTo>
                  <a:lnTo>
                    <a:pt x="435" y="2290"/>
                  </a:lnTo>
                  <a:lnTo>
                    <a:pt x="410" y="2370"/>
                  </a:lnTo>
                  <a:lnTo>
                    <a:pt x="387" y="2453"/>
                  </a:lnTo>
                  <a:lnTo>
                    <a:pt x="369" y="2538"/>
                  </a:lnTo>
                  <a:lnTo>
                    <a:pt x="354" y="2625"/>
                  </a:lnTo>
                  <a:lnTo>
                    <a:pt x="343" y="2715"/>
                  </a:lnTo>
                  <a:lnTo>
                    <a:pt x="336" y="2805"/>
                  </a:lnTo>
                  <a:lnTo>
                    <a:pt x="2006" y="2805"/>
                  </a:lnTo>
                  <a:lnTo>
                    <a:pt x="1999" y="2715"/>
                  </a:lnTo>
                  <a:lnTo>
                    <a:pt x="1988" y="2625"/>
                  </a:lnTo>
                  <a:lnTo>
                    <a:pt x="1973" y="2538"/>
                  </a:lnTo>
                  <a:lnTo>
                    <a:pt x="1955" y="2453"/>
                  </a:lnTo>
                  <a:lnTo>
                    <a:pt x="1932" y="2370"/>
                  </a:lnTo>
                  <a:lnTo>
                    <a:pt x="1907" y="2290"/>
                  </a:lnTo>
                  <a:lnTo>
                    <a:pt x="1877" y="2212"/>
                  </a:lnTo>
                  <a:lnTo>
                    <a:pt x="1844" y="2138"/>
                  </a:lnTo>
                  <a:lnTo>
                    <a:pt x="1809" y="2068"/>
                  </a:lnTo>
                  <a:lnTo>
                    <a:pt x="1770" y="2000"/>
                  </a:lnTo>
                  <a:lnTo>
                    <a:pt x="1728" y="1937"/>
                  </a:lnTo>
                  <a:lnTo>
                    <a:pt x="1684" y="1879"/>
                  </a:lnTo>
                  <a:lnTo>
                    <a:pt x="1636" y="1826"/>
                  </a:lnTo>
                  <a:lnTo>
                    <a:pt x="1586" y="1776"/>
                  </a:lnTo>
                  <a:lnTo>
                    <a:pt x="1534" y="1732"/>
                  </a:lnTo>
                  <a:lnTo>
                    <a:pt x="1427" y="1651"/>
                  </a:lnTo>
                  <a:lnTo>
                    <a:pt x="1534" y="1569"/>
                  </a:lnTo>
                  <a:lnTo>
                    <a:pt x="1586" y="1526"/>
                  </a:lnTo>
                  <a:lnTo>
                    <a:pt x="1636" y="1477"/>
                  </a:lnTo>
                  <a:lnTo>
                    <a:pt x="1684" y="1423"/>
                  </a:lnTo>
                  <a:lnTo>
                    <a:pt x="1728" y="1364"/>
                  </a:lnTo>
                  <a:lnTo>
                    <a:pt x="1770" y="1302"/>
                  </a:lnTo>
                  <a:lnTo>
                    <a:pt x="1809" y="1235"/>
                  </a:lnTo>
                  <a:lnTo>
                    <a:pt x="1844" y="1164"/>
                  </a:lnTo>
                  <a:lnTo>
                    <a:pt x="1877" y="1089"/>
                  </a:lnTo>
                  <a:lnTo>
                    <a:pt x="1907" y="1012"/>
                  </a:lnTo>
                  <a:lnTo>
                    <a:pt x="1932" y="931"/>
                  </a:lnTo>
                  <a:lnTo>
                    <a:pt x="1955" y="849"/>
                  </a:lnTo>
                  <a:lnTo>
                    <a:pt x="1973" y="764"/>
                  </a:lnTo>
                  <a:lnTo>
                    <a:pt x="1988" y="676"/>
                  </a:lnTo>
                  <a:lnTo>
                    <a:pt x="1999" y="588"/>
                  </a:lnTo>
                  <a:lnTo>
                    <a:pt x="2006" y="498"/>
                  </a:lnTo>
                  <a:lnTo>
                    <a:pt x="336" y="498"/>
                  </a:lnTo>
                  <a:close/>
                  <a:moveTo>
                    <a:pt x="0" y="0"/>
                  </a:moveTo>
                  <a:lnTo>
                    <a:pt x="2342" y="0"/>
                  </a:lnTo>
                  <a:lnTo>
                    <a:pt x="2342" y="313"/>
                  </a:lnTo>
                  <a:lnTo>
                    <a:pt x="2213" y="313"/>
                  </a:lnTo>
                  <a:lnTo>
                    <a:pt x="2213" y="395"/>
                  </a:lnTo>
                  <a:lnTo>
                    <a:pt x="2210" y="497"/>
                  </a:lnTo>
                  <a:lnTo>
                    <a:pt x="2204" y="596"/>
                  </a:lnTo>
                  <a:lnTo>
                    <a:pt x="2193" y="694"/>
                  </a:lnTo>
                  <a:lnTo>
                    <a:pt x="2176" y="791"/>
                  </a:lnTo>
                  <a:lnTo>
                    <a:pt x="2157" y="885"/>
                  </a:lnTo>
                  <a:lnTo>
                    <a:pt x="2134" y="978"/>
                  </a:lnTo>
                  <a:lnTo>
                    <a:pt x="2105" y="1067"/>
                  </a:lnTo>
                  <a:lnTo>
                    <a:pt x="2073" y="1153"/>
                  </a:lnTo>
                  <a:lnTo>
                    <a:pt x="2039" y="1236"/>
                  </a:lnTo>
                  <a:lnTo>
                    <a:pt x="1999" y="1315"/>
                  </a:lnTo>
                  <a:lnTo>
                    <a:pt x="1957" y="1391"/>
                  </a:lnTo>
                  <a:lnTo>
                    <a:pt x="1910" y="1463"/>
                  </a:lnTo>
                  <a:lnTo>
                    <a:pt x="1861" y="1530"/>
                  </a:lnTo>
                  <a:lnTo>
                    <a:pt x="1808" y="1593"/>
                  </a:lnTo>
                  <a:lnTo>
                    <a:pt x="1753" y="1651"/>
                  </a:lnTo>
                  <a:lnTo>
                    <a:pt x="1808" y="1709"/>
                  </a:lnTo>
                  <a:lnTo>
                    <a:pt x="1861" y="1772"/>
                  </a:lnTo>
                  <a:lnTo>
                    <a:pt x="1910" y="1839"/>
                  </a:lnTo>
                  <a:lnTo>
                    <a:pt x="1957" y="1911"/>
                  </a:lnTo>
                  <a:lnTo>
                    <a:pt x="1999" y="1987"/>
                  </a:lnTo>
                  <a:lnTo>
                    <a:pt x="2039" y="2066"/>
                  </a:lnTo>
                  <a:lnTo>
                    <a:pt x="2073" y="2149"/>
                  </a:lnTo>
                  <a:lnTo>
                    <a:pt x="2105" y="2235"/>
                  </a:lnTo>
                  <a:lnTo>
                    <a:pt x="2134" y="2324"/>
                  </a:lnTo>
                  <a:lnTo>
                    <a:pt x="2157" y="2416"/>
                  </a:lnTo>
                  <a:lnTo>
                    <a:pt x="2176" y="2511"/>
                  </a:lnTo>
                  <a:lnTo>
                    <a:pt x="2193" y="2607"/>
                  </a:lnTo>
                  <a:lnTo>
                    <a:pt x="2204" y="2705"/>
                  </a:lnTo>
                  <a:lnTo>
                    <a:pt x="2210" y="2806"/>
                  </a:lnTo>
                  <a:lnTo>
                    <a:pt x="2213" y="2907"/>
                  </a:lnTo>
                  <a:lnTo>
                    <a:pt x="2213" y="3010"/>
                  </a:lnTo>
                  <a:lnTo>
                    <a:pt x="2342" y="3010"/>
                  </a:lnTo>
                  <a:lnTo>
                    <a:pt x="2342" y="3323"/>
                  </a:lnTo>
                  <a:lnTo>
                    <a:pt x="0" y="3323"/>
                  </a:lnTo>
                  <a:lnTo>
                    <a:pt x="0" y="3010"/>
                  </a:lnTo>
                  <a:lnTo>
                    <a:pt x="130" y="3010"/>
                  </a:lnTo>
                  <a:lnTo>
                    <a:pt x="130" y="2907"/>
                  </a:lnTo>
                  <a:lnTo>
                    <a:pt x="132" y="2806"/>
                  </a:lnTo>
                  <a:lnTo>
                    <a:pt x="139" y="2705"/>
                  </a:lnTo>
                  <a:lnTo>
                    <a:pt x="150" y="2607"/>
                  </a:lnTo>
                  <a:lnTo>
                    <a:pt x="165" y="2511"/>
                  </a:lnTo>
                  <a:lnTo>
                    <a:pt x="185" y="2416"/>
                  </a:lnTo>
                  <a:lnTo>
                    <a:pt x="209" y="2324"/>
                  </a:lnTo>
                  <a:lnTo>
                    <a:pt x="237" y="2235"/>
                  </a:lnTo>
                  <a:lnTo>
                    <a:pt x="269" y="2149"/>
                  </a:lnTo>
                  <a:lnTo>
                    <a:pt x="304" y="2066"/>
                  </a:lnTo>
                  <a:lnTo>
                    <a:pt x="343" y="1987"/>
                  </a:lnTo>
                  <a:lnTo>
                    <a:pt x="386" y="1911"/>
                  </a:lnTo>
                  <a:lnTo>
                    <a:pt x="432" y="1839"/>
                  </a:lnTo>
                  <a:lnTo>
                    <a:pt x="481" y="1772"/>
                  </a:lnTo>
                  <a:lnTo>
                    <a:pt x="534" y="1709"/>
                  </a:lnTo>
                  <a:lnTo>
                    <a:pt x="590" y="1651"/>
                  </a:lnTo>
                  <a:lnTo>
                    <a:pt x="534" y="1593"/>
                  </a:lnTo>
                  <a:lnTo>
                    <a:pt x="481" y="1530"/>
                  </a:lnTo>
                  <a:lnTo>
                    <a:pt x="432" y="1463"/>
                  </a:lnTo>
                  <a:lnTo>
                    <a:pt x="386" y="1391"/>
                  </a:lnTo>
                  <a:lnTo>
                    <a:pt x="343" y="1315"/>
                  </a:lnTo>
                  <a:lnTo>
                    <a:pt x="304" y="1236"/>
                  </a:lnTo>
                  <a:lnTo>
                    <a:pt x="269" y="1153"/>
                  </a:lnTo>
                  <a:lnTo>
                    <a:pt x="237" y="1067"/>
                  </a:lnTo>
                  <a:lnTo>
                    <a:pt x="209" y="978"/>
                  </a:lnTo>
                  <a:lnTo>
                    <a:pt x="185" y="885"/>
                  </a:lnTo>
                  <a:lnTo>
                    <a:pt x="165" y="791"/>
                  </a:lnTo>
                  <a:lnTo>
                    <a:pt x="150" y="694"/>
                  </a:lnTo>
                  <a:lnTo>
                    <a:pt x="139" y="596"/>
                  </a:lnTo>
                  <a:lnTo>
                    <a:pt x="132" y="497"/>
                  </a:lnTo>
                  <a:lnTo>
                    <a:pt x="130" y="395"/>
                  </a:lnTo>
                  <a:lnTo>
                    <a:pt x="130" y="313"/>
                  </a:lnTo>
                  <a:lnTo>
                    <a:pt x="0" y="3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A73AC2D8-14EE-218A-A25D-266D28A06AFC}"/>
                </a:ext>
              </a:extLst>
            </p:cNvPr>
            <p:cNvGrpSpPr/>
            <p:nvPr/>
          </p:nvGrpSpPr>
          <p:grpSpPr>
            <a:xfrm>
              <a:off x="5350623" y="5286244"/>
              <a:ext cx="309444" cy="297126"/>
              <a:chOff x="4616450" y="4732338"/>
              <a:chExt cx="638175" cy="612774"/>
            </a:xfrm>
            <a:solidFill>
              <a:schemeClr val="bg1"/>
            </a:solidFill>
          </p:grpSpPr>
          <p:sp>
            <p:nvSpPr>
              <p:cNvPr id="88" name="Freeform 88">
                <a:extLst>
                  <a:ext uri="{FF2B5EF4-FFF2-40B4-BE49-F238E27FC236}">
                    <a16:creationId xmlns:a16="http://schemas.microsoft.com/office/drawing/2014/main" id="{FF2C1F3D-8666-77F0-BB0F-DDEDCE6F159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616450" y="4883150"/>
                <a:ext cx="638175" cy="461962"/>
              </a:xfrm>
              <a:custGeom>
                <a:avLst/>
                <a:gdLst>
                  <a:gd name="T0" fmla="*/ 1731 w 3614"/>
                  <a:gd name="T1" fmla="*/ 469 h 2623"/>
                  <a:gd name="T2" fmla="*/ 1630 w 3614"/>
                  <a:gd name="T3" fmla="*/ 601 h 2623"/>
                  <a:gd name="T4" fmla="*/ 1456 w 3614"/>
                  <a:gd name="T5" fmla="*/ 738 h 2623"/>
                  <a:gd name="T6" fmla="*/ 1390 w 3614"/>
                  <a:gd name="T7" fmla="*/ 965 h 2623"/>
                  <a:gd name="T8" fmla="*/ 1454 w 3614"/>
                  <a:gd name="T9" fmla="*/ 1181 h 2623"/>
                  <a:gd name="T10" fmla="*/ 1614 w 3614"/>
                  <a:gd name="T11" fmla="*/ 1306 h 2623"/>
                  <a:gd name="T12" fmla="*/ 1862 w 3614"/>
                  <a:gd name="T13" fmla="*/ 1379 h 2623"/>
                  <a:gd name="T14" fmla="*/ 2016 w 3614"/>
                  <a:gd name="T15" fmla="*/ 1451 h 2623"/>
                  <a:gd name="T16" fmla="*/ 2079 w 3614"/>
                  <a:gd name="T17" fmla="*/ 1577 h 2623"/>
                  <a:gd name="T18" fmla="*/ 2044 w 3614"/>
                  <a:gd name="T19" fmla="*/ 1747 h 2623"/>
                  <a:gd name="T20" fmla="*/ 1909 w 3614"/>
                  <a:gd name="T21" fmla="*/ 1846 h 2623"/>
                  <a:gd name="T22" fmla="*/ 1763 w 3614"/>
                  <a:gd name="T23" fmla="*/ 1848 h 2623"/>
                  <a:gd name="T24" fmla="*/ 1626 w 3614"/>
                  <a:gd name="T25" fmla="*/ 1760 h 2623"/>
                  <a:gd name="T26" fmla="*/ 1568 w 3614"/>
                  <a:gd name="T27" fmla="*/ 1627 h 2623"/>
                  <a:gd name="T28" fmla="*/ 1483 w 3614"/>
                  <a:gd name="T29" fmla="*/ 1587 h 2623"/>
                  <a:gd name="T30" fmla="*/ 1376 w 3614"/>
                  <a:gd name="T31" fmla="*/ 1648 h 2623"/>
                  <a:gd name="T32" fmla="*/ 1411 w 3614"/>
                  <a:gd name="T33" fmla="*/ 1802 h 2623"/>
                  <a:gd name="T34" fmla="*/ 1538 w 3614"/>
                  <a:gd name="T35" fmla="*/ 1950 h 2623"/>
                  <a:gd name="T36" fmla="*/ 1720 w 3614"/>
                  <a:gd name="T37" fmla="*/ 2071 h 2623"/>
                  <a:gd name="T38" fmla="*/ 1780 w 3614"/>
                  <a:gd name="T39" fmla="*/ 2149 h 2623"/>
                  <a:gd name="T40" fmla="*/ 1903 w 3614"/>
                  <a:gd name="T41" fmla="*/ 2128 h 2623"/>
                  <a:gd name="T42" fmla="*/ 1975 w 3614"/>
                  <a:gd name="T43" fmla="*/ 2011 h 2623"/>
                  <a:gd name="T44" fmla="*/ 2170 w 3614"/>
                  <a:gd name="T45" fmla="*/ 1896 h 2623"/>
                  <a:gd name="T46" fmla="*/ 2275 w 3614"/>
                  <a:gd name="T47" fmla="*/ 1695 h 2623"/>
                  <a:gd name="T48" fmla="*/ 2256 w 3614"/>
                  <a:gd name="T49" fmla="*/ 1446 h 2623"/>
                  <a:gd name="T50" fmla="*/ 2150 w 3614"/>
                  <a:gd name="T51" fmla="*/ 1301 h 2623"/>
                  <a:gd name="T52" fmla="*/ 1968 w 3614"/>
                  <a:gd name="T53" fmla="*/ 1212 h 2623"/>
                  <a:gd name="T54" fmla="*/ 1778 w 3614"/>
                  <a:gd name="T55" fmla="*/ 1169 h 2623"/>
                  <a:gd name="T56" fmla="*/ 1631 w 3614"/>
                  <a:gd name="T57" fmla="*/ 1083 h 2623"/>
                  <a:gd name="T58" fmla="*/ 1588 w 3614"/>
                  <a:gd name="T59" fmla="*/ 953 h 2623"/>
                  <a:gd name="T60" fmla="*/ 1639 w 3614"/>
                  <a:gd name="T61" fmla="*/ 816 h 2623"/>
                  <a:gd name="T62" fmla="*/ 1786 w 3614"/>
                  <a:gd name="T63" fmla="*/ 743 h 2623"/>
                  <a:gd name="T64" fmla="*/ 1944 w 3614"/>
                  <a:gd name="T65" fmla="*/ 772 h 2623"/>
                  <a:gd name="T66" fmla="*/ 2030 w 3614"/>
                  <a:gd name="T67" fmla="*/ 884 h 2623"/>
                  <a:gd name="T68" fmla="*/ 2101 w 3614"/>
                  <a:gd name="T69" fmla="*/ 939 h 2623"/>
                  <a:gd name="T70" fmla="*/ 2215 w 3614"/>
                  <a:gd name="T71" fmla="*/ 901 h 2623"/>
                  <a:gd name="T72" fmla="*/ 2212 w 3614"/>
                  <a:gd name="T73" fmla="*/ 786 h 2623"/>
                  <a:gd name="T74" fmla="*/ 2083 w 3614"/>
                  <a:gd name="T75" fmla="*/ 638 h 2623"/>
                  <a:gd name="T76" fmla="*/ 1927 w 3614"/>
                  <a:gd name="T77" fmla="*/ 509 h 2623"/>
                  <a:gd name="T78" fmla="*/ 1867 w 3614"/>
                  <a:gd name="T79" fmla="*/ 431 h 2623"/>
                  <a:gd name="T80" fmla="*/ 2380 w 3614"/>
                  <a:gd name="T81" fmla="*/ 59 h 2623"/>
                  <a:gd name="T82" fmla="*/ 2801 w 3614"/>
                  <a:gd name="T83" fmla="*/ 452 h 2623"/>
                  <a:gd name="T84" fmla="*/ 3171 w 3614"/>
                  <a:gd name="T85" fmla="*/ 952 h 2623"/>
                  <a:gd name="T86" fmla="*/ 3455 w 3614"/>
                  <a:gd name="T87" fmla="*/ 1490 h 2623"/>
                  <a:gd name="T88" fmla="*/ 3589 w 3614"/>
                  <a:gd name="T89" fmla="*/ 1965 h 2623"/>
                  <a:gd name="T90" fmla="*/ 3611 w 3614"/>
                  <a:gd name="T91" fmla="*/ 2335 h 2623"/>
                  <a:gd name="T92" fmla="*/ 3517 w 3614"/>
                  <a:gd name="T93" fmla="*/ 2525 h 2623"/>
                  <a:gd name="T94" fmla="*/ 3326 w 3614"/>
                  <a:gd name="T95" fmla="*/ 2619 h 2623"/>
                  <a:gd name="T96" fmla="*/ 204 w 3614"/>
                  <a:gd name="T97" fmla="*/ 2596 h 2623"/>
                  <a:gd name="T98" fmla="*/ 45 w 3614"/>
                  <a:gd name="T99" fmla="*/ 2458 h 2623"/>
                  <a:gd name="T100" fmla="*/ 1 w 3614"/>
                  <a:gd name="T101" fmla="*/ 2215 h 2623"/>
                  <a:gd name="T102" fmla="*/ 61 w 3614"/>
                  <a:gd name="T103" fmla="*/ 1780 h 2623"/>
                  <a:gd name="T104" fmla="*/ 261 w 3614"/>
                  <a:gd name="T105" fmla="*/ 1275 h 2623"/>
                  <a:gd name="T106" fmla="*/ 583 w 3614"/>
                  <a:gd name="T107" fmla="*/ 744 h 2623"/>
                  <a:gd name="T108" fmla="*/ 977 w 3614"/>
                  <a:gd name="T109" fmla="*/ 279 h 26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3614" h="2623">
                    <a:moveTo>
                      <a:pt x="1801" y="428"/>
                    </a:moveTo>
                    <a:lnTo>
                      <a:pt x="1780" y="431"/>
                    </a:lnTo>
                    <a:lnTo>
                      <a:pt x="1761" y="439"/>
                    </a:lnTo>
                    <a:lnTo>
                      <a:pt x="1744" y="452"/>
                    </a:lnTo>
                    <a:lnTo>
                      <a:pt x="1731" y="469"/>
                    </a:lnTo>
                    <a:lnTo>
                      <a:pt x="1723" y="487"/>
                    </a:lnTo>
                    <a:lnTo>
                      <a:pt x="1720" y="509"/>
                    </a:lnTo>
                    <a:lnTo>
                      <a:pt x="1720" y="576"/>
                    </a:lnTo>
                    <a:lnTo>
                      <a:pt x="1674" y="587"/>
                    </a:lnTo>
                    <a:lnTo>
                      <a:pt x="1630" y="601"/>
                    </a:lnTo>
                    <a:lnTo>
                      <a:pt x="1590" y="619"/>
                    </a:lnTo>
                    <a:lnTo>
                      <a:pt x="1552" y="641"/>
                    </a:lnTo>
                    <a:lnTo>
                      <a:pt x="1520" y="666"/>
                    </a:lnTo>
                    <a:lnTo>
                      <a:pt x="1486" y="700"/>
                    </a:lnTo>
                    <a:lnTo>
                      <a:pt x="1456" y="738"/>
                    </a:lnTo>
                    <a:lnTo>
                      <a:pt x="1433" y="777"/>
                    </a:lnTo>
                    <a:lnTo>
                      <a:pt x="1413" y="820"/>
                    </a:lnTo>
                    <a:lnTo>
                      <a:pt x="1400" y="866"/>
                    </a:lnTo>
                    <a:lnTo>
                      <a:pt x="1392" y="915"/>
                    </a:lnTo>
                    <a:lnTo>
                      <a:pt x="1390" y="965"/>
                    </a:lnTo>
                    <a:lnTo>
                      <a:pt x="1392" y="1016"/>
                    </a:lnTo>
                    <a:lnTo>
                      <a:pt x="1401" y="1063"/>
                    </a:lnTo>
                    <a:lnTo>
                      <a:pt x="1414" y="1108"/>
                    </a:lnTo>
                    <a:lnTo>
                      <a:pt x="1434" y="1151"/>
                    </a:lnTo>
                    <a:lnTo>
                      <a:pt x="1454" y="1181"/>
                    </a:lnTo>
                    <a:lnTo>
                      <a:pt x="1477" y="1210"/>
                    </a:lnTo>
                    <a:lnTo>
                      <a:pt x="1502" y="1236"/>
                    </a:lnTo>
                    <a:lnTo>
                      <a:pt x="1531" y="1259"/>
                    </a:lnTo>
                    <a:lnTo>
                      <a:pt x="1562" y="1279"/>
                    </a:lnTo>
                    <a:lnTo>
                      <a:pt x="1614" y="1306"/>
                    </a:lnTo>
                    <a:lnTo>
                      <a:pt x="1666" y="1325"/>
                    </a:lnTo>
                    <a:lnTo>
                      <a:pt x="1719" y="1343"/>
                    </a:lnTo>
                    <a:lnTo>
                      <a:pt x="1773" y="1357"/>
                    </a:lnTo>
                    <a:lnTo>
                      <a:pt x="1829" y="1370"/>
                    </a:lnTo>
                    <a:lnTo>
                      <a:pt x="1862" y="1379"/>
                    </a:lnTo>
                    <a:lnTo>
                      <a:pt x="1896" y="1388"/>
                    </a:lnTo>
                    <a:lnTo>
                      <a:pt x="1929" y="1400"/>
                    </a:lnTo>
                    <a:lnTo>
                      <a:pt x="1960" y="1414"/>
                    </a:lnTo>
                    <a:lnTo>
                      <a:pt x="1990" y="1431"/>
                    </a:lnTo>
                    <a:lnTo>
                      <a:pt x="2016" y="1451"/>
                    </a:lnTo>
                    <a:lnTo>
                      <a:pt x="2040" y="1475"/>
                    </a:lnTo>
                    <a:lnTo>
                      <a:pt x="2055" y="1496"/>
                    </a:lnTo>
                    <a:lnTo>
                      <a:pt x="2066" y="1520"/>
                    </a:lnTo>
                    <a:lnTo>
                      <a:pt x="2074" y="1547"/>
                    </a:lnTo>
                    <a:lnTo>
                      <a:pt x="2079" y="1577"/>
                    </a:lnTo>
                    <a:lnTo>
                      <a:pt x="2081" y="1609"/>
                    </a:lnTo>
                    <a:lnTo>
                      <a:pt x="2079" y="1647"/>
                    </a:lnTo>
                    <a:lnTo>
                      <a:pt x="2071" y="1683"/>
                    </a:lnTo>
                    <a:lnTo>
                      <a:pt x="2060" y="1716"/>
                    </a:lnTo>
                    <a:lnTo>
                      <a:pt x="2044" y="1747"/>
                    </a:lnTo>
                    <a:lnTo>
                      <a:pt x="2023" y="1775"/>
                    </a:lnTo>
                    <a:lnTo>
                      <a:pt x="1999" y="1799"/>
                    </a:lnTo>
                    <a:lnTo>
                      <a:pt x="1971" y="1818"/>
                    </a:lnTo>
                    <a:lnTo>
                      <a:pt x="1941" y="1834"/>
                    </a:lnTo>
                    <a:lnTo>
                      <a:pt x="1909" y="1846"/>
                    </a:lnTo>
                    <a:lnTo>
                      <a:pt x="1874" y="1854"/>
                    </a:lnTo>
                    <a:lnTo>
                      <a:pt x="1853" y="1856"/>
                    </a:lnTo>
                    <a:lnTo>
                      <a:pt x="1832" y="1857"/>
                    </a:lnTo>
                    <a:lnTo>
                      <a:pt x="1797" y="1855"/>
                    </a:lnTo>
                    <a:lnTo>
                      <a:pt x="1763" y="1848"/>
                    </a:lnTo>
                    <a:lnTo>
                      <a:pt x="1731" y="1838"/>
                    </a:lnTo>
                    <a:lnTo>
                      <a:pt x="1700" y="1824"/>
                    </a:lnTo>
                    <a:lnTo>
                      <a:pt x="1673" y="1806"/>
                    </a:lnTo>
                    <a:lnTo>
                      <a:pt x="1648" y="1784"/>
                    </a:lnTo>
                    <a:lnTo>
                      <a:pt x="1626" y="1760"/>
                    </a:lnTo>
                    <a:lnTo>
                      <a:pt x="1611" y="1738"/>
                    </a:lnTo>
                    <a:lnTo>
                      <a:pt x="1597" y="1712"/>
                    </a:lnTo>
                    <a:lnTo>
                      <a:pt x="1586" y="1682"/>
                    </a:lnTo>
                    <a:lnTo>
                      <a:pt x="1575" y="1647"/>
                    </a:lnTo>
                    <a:lnTo>
                      <a:pt x="1568" y="1627"/>
                    </a:lnTo>
                    <a:lnTo>
                      <a:pt x="1557" y="1612"/>
                    </a:lnTo>
                    <a:lnTo>
                      <a:pt x="1541" y="1599"/>
                    </a:lnTo>
                    <a:lnTo>
                      <a:pt x="1524" y="1590"/>
                    </a:lnTo>
                    <a:lnTo>
                      <a:pt x="1504" y="1586"/>
                    </a:lnTo>
                    <a:lnTo>
                      <a:pt x="1483" y="1587"/>
                    </a:lnTo>
                    <a:lnTo>
                      <a:pt x="1438" y="1594"/>
                    </a:lnTo>
                    <a:lnTo>
                      <a:pt x="1418" y="1601"/>
                    </a:lnTo>
                    <a:lnTo>
                      <a:pt x="1399" y="1613"/>
                    </a:lnTo>
                    <a:lnTo>
                      <a:pt x="1386" y="1630"/>
                    </a:lnTo>
                    <a:lnTo>
                      <a:pt x="1376" y="1648"/>
                    </a:lnTo>
                    <a:lnTo>
                      <a:pt x="1372" y="1669"/>
                    </a:lnTo>
                    <a:lnTo>
                      <a:pt x="1373" y="1691"/>
                    </a:lnTo>
                    <a:lnTo>
                      <a:pt x="1384" y="1731"/>
                    </a:lnTo>
                    <a:lnTo>
                      <a:pt x="1396" y="1767"/>
                    </a:lnTo>
                    <a:lnTo>
                      <a:pt x="1411" y="1802"/>
                    </a:lnTo>
                    <a:lnTo>
                      <a:pt x="1430" y="1834"/>
                    </a:lnTo>
                    <a:lnTo>
                      <a:pt x="1454" y="1869"/>
                    </a:lnTo>
                    <a:lnTo>
                      <a:pt x="1480" y="1900"/>
                    </a:lnTo>
                    <a:lnTo>
                      <a:pt x="1509" y="1927"/>
                    </a:lnTo>
                    <a:lnTo>
                      <a:pt x="1538" y="1950"/>
                    </a:lnTo>
                    <a:lnTo>
                      <a:pt x="1570" y="1969"/>
                    </a:lnTo>
                    <a:lnTo>
                      <a:pt x="1617" y="1990"/>
                    </a:lnTo>
                    <a:lnTo>
                      <a:pt x="1668" y="2007"/>
                    </a:lnTo>
                    <a:lnTo>
                      <a:pt x="1720" y="2019"/>
                    </a:lnTo>
                    <a:lnTo>
                      <a:pt x="1720" y="2071"/>
                    </a:lnTo>
                    <a:lnTo>
                      <a:pt x="1723" y="2093"/>
                    </a:lnTo>
                    <a:lnTo>
                      <a:pt x="1731" y="2112"/>
                    </a:lnTo>
                    <a:lnTo>
                      <a:pt x="1744" y="2128"/>
                    </a:lnTo>
                    <a:lnTo>
                      <a:pt x="1761" y="2141"/>
                    </a:lnTo>
                    <a:lnTo>
                      <a:pt x="1780" y="2149"/>
                    </a:lnTo>
                    <a:lnTo>
                      <a:pt x="1801" y="2152"/>
                    </a:lnTo>
                    <a:lnTo>
                      <a:pt x="1846" y="2152"/>
                    </a:lnTo>
                    <a:lnTo>
                      <a:pt x="1867" y="2149"/>
                    </a:lnTo>
                    <a:lnTo>
                      <a:pt x="1887" y="2141"/>
                    </a:lnTo>
                    <a:lnTo>
                      <a:pt x="1903" y="2128"/>
                    </a:lnTo>
                    <a:lnTo>
                      <a:pt x="1915" y="2112"/>
                    </a:lnTo>
                    <a:lnTo>
                      <a:pt x="1924" y="2093"/>
                    </a:lnTo>
                    <a:lnTo>
                      <a:pt x="1927" y="2071"/>
                    </a:lnTo>
                    <a:lnTo>
                      <a:pt x="1927" y="2022"/>
                    </a:lnTo>
                    <a:lnTo>
                      <a:pt x="1975" y="2011"/>
                    </a:lnTo>
                    <a:lnTo>
                      <a:pt x="2020" y="1996"/>
                    </a:lnTo>
                    <a:lnTo>
                      <a:pt x="2061" y="1977"/>
                    </a:lnTo>
                    <a:lnTo>
                      <a:pt x="2101" y="1954"/>
                    </a:lnTo>
                    <a:lnTo>
                      <a:pt x="2137" y="1927"/>
                    </a:lnTo>
                    <a:lnTo>
                      <a:pt x="2170" y="1896"/>
                    </a:lnTo>
                    <a:lnTo>
                      <a:pt x="2200" y="1861"/>
                    </a:lnTo>
                    <a:lnTo>
                      <a:pt x="2226" y="1823"/>
                    </a:lnTo>
                    <a:lnTo>
                      <a:pt x="2246" y="1782"/>
                    </a:lnTo>
                    <a:lnTo>
                      <a:pt x="2263" y="1740"/>
                    </a:lnTo>
                    <a:lnTo>
                      <a:pt x="2275" y="1695"/>
                    </a:lnTo>
                    <a:lnTo>
                      <a:pt x="2282" y="1647"/>
                    </a:lnTo>
                    <a:lnTo>
                      <a:pt x="2284" y="1598"/>
                    </a:lnTo>
                    <a:lnTo>
                      <a:pt x="2280" y="1545"/>
                    </a:lnTo>
                    <a:lnTo>
                      <a:pt x="2272" y="1494"/>
                    </a:lnTo>
                    <a:lnTo>
                      <a:pt x="2256" y="1446"/>
                    </a:lnTo>
                    <a:lnTo>
                      <a:pt x="2241" y="1412"/>
                    </a:lnTo>
                    <a:lnTo>
                      <a:pt x="2222" y="1381"/>
                    </a:lnTo>
                    <a:lnTo>
                      <a:pt x="2201" y="1352"/>
                    </a:lnTo>
                    <a:lnTo>
                      <a:pt x="2177" y="1325"/>
                    </a:lnTo>
                    <a:lnTo>
                      <a:pt x="2150" y="1301"/>
                    </a:lnTo>
                    <a:lnTo>
                      <a:pt x="2119" y="1278"/>
                    </a:lnTo>
                    <a:lnTo>
                      <a:pt x="2085" y="1257"/>
                    </a:lnTo>
                    <a:lnTo>
                      <a:pt x="2047" y="1239"/>
                    </a:lnTo>
                    <a:lnTo>
                      <a:pt x="2009" y="1224"/>
                    </a:lnTo>
                    <a:lnTo>
                      <a:pt x="1968" y="1212"/>
                    </a:lnTo>
                    <a:lnTo>
                      <a:pt x="1926" y="1202"/>
                    </a:lnTo>
                    <a:lnTo>
                      <a:pt x="1885" y="1195"/>
                    </a:lnTo>
                    <a:lnTo>
                      <a:pt x="1848" y="1187"/>
                    </a:lnTo>
                    <a:lnTo>
                      <a:pt x="1813" y="1179"/>
                    </a:lnTo>
                    <a:lnTo>
                      <a:pt x="1778" y="1169"/>
                    </a:lnTo>
                    <a:lnTo>
                      <a:pt x="1744" y="1158"/>
                    </a:lnTo>
                    <a:lnTo>
                      <a:pt x="1713" y="1144"/>
                    </a:lnTo>
                    <a:lnTo>
                      <a:pt x="1683" y="1128"/>
                    </a:lnTo>
                    <a:lnTo>
                      <a:pt x="1656" y="1108"/>
                    </a:lnTo>
                    <a:lnTo>
                      <a:pt x="1631" y="1083"/>
                    </a:lnTo>
                    <a:lnTo>
                      <a:pt x="1616" y="1061"/>
                    </a:lnTo>
                    <a:lnTo>
                      <a:pt x="1604" y="1036"/>
                    </a:lnTo>
                    <a:lnTo>
                      <a:pt x="1595" y="1011"/>
                    </a:lnTo>
                    <a:lnTo>
                      <a:pt x="1590" y="983"/>
                    </a:lnTo>
                    <a:lnTo>
                      <a:pt x="1588" y="953"/>
                    </a:lnTo>
                    <a:lnTo>
                      <a:pt x="1590" y="922"/>
                    </a:lnTo>
                    <a:lnTo>
                      <a:pt x="1596" y="893"/>
                    </a:lnTo>
                    <a:lnTo>
                      <a:pt x="1606" y="865"/>
                    </a:lnTo>
                    <a:lnTo>
                      <a:pt x="1620" y="840"/>
                    </a:lnTo>
                    <a:lnTo>
                      <a:pt x="1639" y="816"/>
                    </a:lnTo>
                    <a:lnTo>
                      <a:pt x="1662" y="794"/>
                    </a:lnTo>
                    <a:lnTo>
                      <a:pt x="1689" y="775"/>
                    </a:lnTo>
                    <a:lnTo>
                      <a:pt x="1719" y="761"/>
                    </a:lnTo>
                    <a:lnTo>
                      <a:pt x="1752" y="750"/>
                    </a:lnTo>
                    <a:lnTo>
                      <a:pt x="1786" y="743"/>
                    </a:lnTo>
                    <a:lnTo>
                      <a:pt x="1822" y="741"/>
                    </a:lnTo>
                    <a:lnTo>
                      <a:pt x="1855" y="742"/>
                    </a:lnTo>
                    <a:lnTo>
                      <a:pt x="1887" y="749"/>
                    </a:lnTo>
                    <a:lnTo>
                      <a:pt x="1916" y="759"/>
                    </a:lnTo>
                    <a:lnTo>
                      <a:pt x="1944" y="772"/>
                    </a:lnTo>
                    <a:lnTo>
                      <a:pt x="1968" y="788"/>
                    </a:lnTo>
                    <a:lnTo>
                      <a:pt x="1990" y="809"/>
                    </a:lnTo>
                    <a:lnTo>
                      <a:pt x="2005" y="830"/>
                    </a:lnTo>
                    <a:lnTo>
                      <a:pt x="2020" y="855"/>
                    </a:lnTo>
                    <a:lnTo>
                      <a:pt x="2030" y="884"/>
                    </a:lnTo>
                    <a:lnTo>
                      <a:pt x="2039" y="901"/>
                    </a:lnTo>
                    <a:lnTo>
                      <a:pt x="2050" y="916"/>
                    </a:lnTo>
                    <a:lnTo>
                      <a:pt x="2066" y="927"/>
                    </a:lnTo>
                    <a:lnTo>
                      <a:pt x="2082" y="934"/>
                    </a:lnTo>
                    <a:lnTo>
                      <a:pt x="2101" y="939"/>
                    </a:lnTo>
                    <a:lnTo>
                      <a:pt x="2119" y="938"/>
                    </a:lnTo>
                    <a:lnTo>
                      <a:pt x="2163" y="932"/>
                    </a:lnTo>
                    <a:lnTo>
                      <a:pt x="2183" y="925"/>
                    </a:lnTo>
                    <a:lnTo>
                      <a:pt x="2200" y="916"/>
                    </a:lnTo>
                    <a:lnTo>
                      <a:pt x="2215" y="901"/>
                    </a:lnTo>
                    <a:lnTo>
                      <a:pt x="2226" y="884"/>
                    </a:lnTo>
                    <a:lnTo>
                      <a:pt x="2231" y="865"/>
                    </a:lnTo>
                    <a:lnTo>
                      <a:pt x="2232" y="844"/>
                    </a:lnTo>
                    <a:lnTo>
                      <a:pt x="2228" y="824"/>
                    </a:lnTo>
                    <a:lnTo>
                      <a:pt x="2212" y="786"/>
                    </a:lnTo>
                    <a:lnTo>
                      <a:pt x="2193" y="751"/>
                    </a:lnTo>
                    <a:lnTo>
                      <a:pt x="2170" y="718"/>
                    </a:lnTo>
                    <a:lnTo>
                      <a:pt x="2143" y="688"/>
                    </a:lnTo>
                    <a:lnTo>
                      <a:pt x="2115" y="661"/>
                    </a:lnTo>
                    <a:lnTo>
                      <a:pt x="2083" y="638"/>
                    </a:lnTo>
                    <a:lnTo>
                      <a:pt x="2048" y="618"/>
                    </a:lnTo>
                    <a:lnTo>
                      <a:pt x="2011" y="600"/>
                    </a:lnTo>
                    <a:lnTo>
                      <a:pt x="1970" y="587"/>
                    </a:lnTo>
                    <a:lnTo>
                      <a:pt x="1927" y="577"/>
                    </a:lnTo>
                    <a:lnTo>
                      <a:pt x="1927" y="509"/>
                    </a:lnTo>
                    <a:lnTo>
                      <a:pt x="1924" y="488"/>
                    </a:lnTo>
                    <a:lnTo>
                      <a:pt x="1916" y="469"/>
                    </a:lnTo>
                    <a:lnTo>
                      <a:pt x="1903" y="452"/>
                    </a:lnTo>
                    <a:lnTo>
                      <a:pt x="1887" y="439"/>
                    </a:lnTo>
                    <a:lnTo>
                      <a:pt x="1867" y="431"/>
                    </a:lnTo>
                    <a:lnTo>
                      <a:pt x="1846" y="428"/>
                    </a:lnTo>
                    <a:lnTo>
                      <a:pt x="1801" y="428"/>
                    </a:lnTo>
                    <a:close/>
                    <a:moveTo>
                      <a:pt x="1321" y="0"/>
                    </a:moveTo>
                    <a:lnTo>
                      <a:pt x="2292" y="0"/>
                    </a:lnTo>
                    <a:lnTo>
                      <a:pt x="2380" y="59"/>
                    </a:lnTo>
                    <a:lnTo>
                      <a:pt x="2467" y="126"/>
                    </a:lnTo>
                    <a:lnTo>
                      <a:pt x="2553" y="199"/>
                    </a:lnTo>
                    <a:lnTo>
                      <a:pt x="2638" y="279"/>
                    </a:lnTo>
                    <a:lnTo>
                      <a:pt x="2720" y="363"/>
                    </a:lnTo>
                    <a:lnTo>
                      <a:pt x="2801" y="452"/>
                    </a:lnTo>
                    <a:lnTo>
                      <a:pt x="2880" y="547"/>
                    </a:lnTo>
                    <a:lnTo>
                      <a:pt x="2957" y="643"/>
                    </a:lnTo>
                    <a:lnTo>
                      <a:pt x="3031" y="744"/>
                    </a:lnTo>
                    <a:lnTo>
                      <a:pt x="3103" y="848"/>
                    </a:lnTo>
                    <a:lnTo>
                      <a:pt x="3171" y="952"/>
                    </a:lnTo>
                    <a:lnTo>
                      <a:pt x="3235" y="1059"/>
                    </a:lnTo>
                    <a:lnTo>
                      <a:pt x="3296" y="1167"/>
                    </a:lnTo>
                    <a:lnTo>
                      <a:pt x="3354" y="1275"/>
                    </a:lnTo>
                    <a:lnTo>
                      <a:pt x="3406" y="1382"/>
                    </a:lnTo>
                    <a:lnTo>
                      <a:pt x="3455" y="1490"/>
                    </a:lnTo>
                    <a:lnTo>
                      <a:pt x="3494" y="1588"/>
                    </a:lnTo>
                    <a:lnTo>
                      <a:pt x="3526" y="1684"/>
                    </a:lnTo>
                    <a:lnTo>
                      <a:pt x="3552" y="1780"/>
                    </a:lnTo>
                    <a:lnTo>
                      <a:pt x="3573" y="1873"/>
                    </a:lnTo>
                    <a:lnTo>
                      <a:pt x="3589" y="1965"/>
                    </a:lnTo>
                    <a:lnTo>
                      <a:pt x="3600" y="2052"/>
                    </a:lnTo>
                    <a:lnTo>
                      <a:pt x="3608" y="2136"/>
                    </a:lnTo>
                    <a:lnTo>
                      <a:pt x="3613" y="2215"/>
                    </a:lnTo>
                    <a:lnTo>
                      <a:pt x="3614" y="2289"/>
                    </a:lnTo>
                    <a:lnTo>
                      <a:pt x="3611" y="2335"/>
                    </a:lnTo>
                    <a:lnTo>
                      <a:pt x="3603" y="2378"/>
                    </a:lnTo>
                    <a:lnTo>
                      <a:pt x="3588" y="2419"/>
                    </a:lnTo>
                    <a:lnTo>
                      <a:pt x="3569" y="2458"/>
                    </a:lnTo>
                    <a:lnTo>
                      <a:pt x="3545" y="2493"/>
                    </a:lnTo>
                    <a:lnTo>
                      <a:pt x="3517" y="2525"/>
                    </a:lnTo>
                    <a:lnTo>
                      <a:pt x="3484" y="2553"/>
                    </a:lnTo>
                    <a:lnTo>
                      <a:pt x="3449" y="2577"/>
                    </a:lnTo>
                    <a:lnTo>
                      <a:pt x="3411" y="2596"/>
                    </a:lnTo>
                    <a:lnTo>
                      <a:pt x="3369" y="2610"/>
                    </a:lnTo>
                    <a:lnTo>
                      <a:pt x="3326" y="2619"/>
                    </a:lnTo>
                    <a:lnTo>
                      <a:pt x="3280" y="2623"/>
                    </a:lnTo>
                    <a:lnTo>
                      <a:pt x="333" y="2623"/>
                    </a:lnTo>
                    <a:lnTo>
                      <a:pt x="288" y="2619"/>
                    </a:lnTo>
                    <a:lnTo>
                      <a:pt x="244" y="2610"/>
                    </a:lnTo>
                    <a:lnTo>
                      <a:pt x="204" y="2596"/>
                    </a:lnTo>
                    <a:lnTo>
                      <a:pt x="164" y="2577"/>
                    </a:lnTo>
                    <a:lnTo>
                      <a:pt x="129" y="2553"/>
                    </a:lnTo>
                    <a:lnTo>
                      <a:pt x="98" y="2525"/>
                    </a:lnTo>
                    <a:lnTo>
                      <a:pt x="69" y="2493"/>
                    </a:lnTo>
                    <a:lnTo>
                      <a:pt x="45" y="2458"/>
                    </a:lnTo>
                    <a:lnTo>
                      <a:pt x="26" y="2419"/>
                    </a:lnTo>
                    <a:lnTo>
                      <a:pt x="12" y="2378"/>
                    </a:lnTo>
                    <a:lnTo>
                      <a:pt x="3" y="2335"/>
                    </a:lnTo>
                    <a:lnTo>
                      <a:pt x="0" y="2289"/>
                    </a:lnTo>
                    <a:lnTo>
                      <a:pt x="1" y="2215"/>
                    </a:lnTo>
                    <a:lnTo>
                      <a:pt x="5" y="2136"/>
                    </a:lnTo>
                    <a:lnTo>
                      <a:pt x="13" y="2052"/>
                    </a:lnTo>
                    <a:lnTo>
                      <a:pt x="25" y="1965"/>
                    </a:lnTo>
                    <a:lnTo>
                      <a:pt x="41" y="1873"/>
                    </a:lnTo>
                    <a:lnTo>
                      <a:pt x="61" y="1780"/>
                    </a:lnTo>
                    <a:lnTo>
                      <a:pt x="88" y="1684"/>
                    </a:lnTo>
                    <a:lnTo>
                      <a:pt x="121" y="1588"/>
                    </a:lnTo>
                    <a:lnTo>
                      <a:pt x="159" y="1490"/>
                    </a:lnTo>
                    <a:lnTo>
                      <a:pt x="208" y="1382"/>
                    </a:lnTo>
                    <a:lnTo>
                      <a:pt x="261" y="1275"/>
                    </a:lnTo>
                    <a:lnTo>
                      <a:pt x="318" y="1167"/>
                    </a:lnTo>
                    <a:lnTo>
                      <a:pt x="379" y="1059"/>
                    </a:lnTo>
                    <a:lnTo>
                      <a:pt x="444" y="952"/>
                    </a:lnTo>
                    <a:lnTo>
                      <a:pt x="512" y="848"/>
                    </a:lnTo>
                    <a:lnTo>
                      <a:pt x="583" y="744"/>
                    </a:lnTo>
                    <a:lnTo>
                      <a:pt x="657" y="643"/>
                    </a:lnTo>
                    <a:lnTo>
                      <a:pt x="733" y="547"/>
                    </a:lnTo>
                    <a:lnTo>
                      <a:pt x="812" y="452"/>
                    </a:lnTo>
                    <a:lnTo>
                      <a:pt x="894" y="363"/>
                    </a:lnTo>
                    <a:lnTo>
                      <a:pt x="977" y="279"/>
                    </a:lnTo>
                    <a:lnTo>
                      <a:pt x="1061" y="199"/>
                    </a:lnTo>
                    <a:lnTo>
                      <a:pt x="1147" y="126"/>
                    </a:lnTo>
                    <a:lnTo>
                      <a:pt x="1233" y="59"/>
                    </a:lnTo>
                    <a:lnTo>
                      <a:pt x="132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  <p:sp>
            <p:nvSpPr>
              <p:cNvPr id="89" name="Freeform 89">
                <a:extLst>
                  <a:ext uri="{FF2B5EF4-FFF2-40B4-BE49-F238E27FC236}">
                    <a16:creationId xmlns:a16="http://schemas.microsoft.com/office/drawing/2014/main" id="{FC5CB4D6-4391-ED7B-03C9-9E1545EBE7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00600" y="4732338"/>
                <a:ext cx="276225" cy="115887"/>
              </a:xfrm>
              <a:custGeom>
                <a:avLst/>
                <a:gdLst>
                  <a:gd name="T0" fmla="*/ 780 w 1563"/>
                  <a:gd name="T1" fmla="*/ 0 h 657"/>
                  <a:gd name="T2" fmla="*/ 782 w 1563"/>
                  <a:gd name="T3" fmla="*/ 0 h 657"/>
                  <a:gd name="T4" fmla="*/ 1417 w 1563"/>
                  <a:gd name="T5" fmla="*/ 2 h 657"/>
                  <a:gd name="T6" fmla="*/ 1448 w 1563"/>
                  <a:gd name="T7" fmla="*/ 6 h 657"/>
                  <a:gd name="T8" fmla="*/ 1475 w 1563"/>
                  <a:gd name="T9" fmla="*/ 15 h 657"/>
                  <a:gd name="T10" fmla="*/ 1501 w 1563"/>
                  <a:gd name="T11" fmla="*/ 28 h 657"/>
                  <a:gd name="T12" fmla="*/ 1521 w 1563"/>
                  <a:gd name="T13" fmla="*/ 46 h 657"/>
                  <a:gd name="T14" fmla="*/ 1539 w 1563"/>
                  <a:gd name="T15" fmla="*/ 67 h 657"/>
                  <a:gd name="T16" fmla="*/ 1551 w 1563"/>
                  <a:gd name="T17" fmla="*/ 91 h 657"/>
                  <a:gd name="T18" fmla="*/ 1560 w 1563"/>
                  <a:gd name="T19" fmla="*/ 118 h 657"/>
                  <a:gd name="T20" fmla="*/ 1563 w 1563"/>
                  <a:gd name="T21" fmla="*/ 145 h 657"/>
                  <a:gd name="T22" fmla="*/ 1561 w 1563"/>
                  <a:gd name="T23" fmla="*/ 174 h 657"/>
                  <a:gd name="T24" fmla="*/ 1552 w 1563"/>
                  <a:gd name="T25" fmla="*/ 202 h 657"/>
                  <a:gd name="T26" fmla="*/ 1538 w 1563"/>
                  <a:gd name="T27" fmla="*/ 229 h 657"/>
                  <a:gd name="T28" fmla="*/ 1254 w 1563"/>
                  <a:gd name="T29" fmla="*/ 657 h 657"/>
                  <a:gd name="T30" fmla="*/ 310 w 1563"/>
                  <a:gd name="T31" fmla="*/ 657 h 657"/>
                  <a:gd name="T32" fmla="*/ 25 w 1563"/>
                  <a:gd name="T33" fmla="*/ 229 h 657"/>
                  <a:gd name="T34" fmla="*/ 11 w 1563"/>
                  <a:gd name="T35" fmla="*/ 202 h 657"/>
                  <a:gd name="T36" fmla="*/ 2 w 1563"/>
                  <a:gd name="T37" fmla="*/ 174 h 657"/>
                  <a:gd name="T38" fmla="*/ 0 w 1563"/>
                  <a:gd name="T39" fmla="*/ 145 h 657"/>
                  <a:gd name="T40" fmla="*/ 3 w 1563"/>
                  <a:gd name="T41" fmla="*/ 118 h 657"/>
                  <a:gd name="T42" fmla="*/ 12 w 1563"/>
                  <a:gd name="T43" fmla="*/ 91 h 657"/>
                  <a:gd name="T44" fmla="*/ 25 w 1563"/>
                  <a:gd name="T45" fmla="*/ 67 h 657"/>
                  <a:gd name="T46" fmla="*/ 41 w 1563"/>
                  <a:gd name="T47" fmla="*/ 46 h 657"/>
                  <a:gd name="T48" fmla="*/ 63 w 1563"/>
                  <a:gd name="T49" fmla="*/ 28 h 657"/>
                  <a:gd name="T50" fmla="*/ 87 w 1563"/>
                  <a:gd name="T51" fmla="*/ 15 h 657"/>
                  <a:gd name="T52" fmla="*/ 115 w 1563"/>
                  <a:gd name="T53" fmla="*/ 6 h 657"/>
                  <a:gd name="T54" fmla="*/ 145 w 1563"/>
                  <a:gd name="T55" fmla="*/ 2 h 657"/>
                  <a:gd name="T56" fmla="*/ 780 w 1563"/>
                  <a:gd name="T57" fmla="*/ 0 h 6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563" h="657">
                    <a:moveTo>
                      <a:pt x="780" y="0"/>
                    </a:moveTo>
                    <a:lnTo>
                      <a:pt x="782" y="0"/>
                    </a:lnTo>
                    <a:lnTo>
                      <a:pt x="1417" y="2"/>
                    </a:lnTo>
                    <a:lnTo>
                      <a:pt x="1448" y="6"/>
                    </a:lnTo>
                    <a:lnTo>
                      <a:pt x="1475" y="15"/>
                    </a:lnTo>
                    <a:lnTo>
                      <a:pt x="1501" y="28"/>
                    </a:lnTo>
                    <a:lnTo>
                      <a:pt x="1521" y="46"/>
                    </a:lnTo>
                    <a:lnTo>
                      <a:pt x="1539" y="67"/>
                    </a:lnTo>
                    <a:lnTo>
                      <a:pt x="1551" y="91"/>
                    </a:lnTo>
                    <a:lnTo>
                      <a:pt x="1560" y="118"/>
                    </a:lnTo>
                    <a:lnTo>
                      <a:pt x="1563" y="145"/>
                    </a:lnTo>
                    <a:lnTo>
                      <a:pt x="1561" y="174"/>
                    </a:lnTo>
                    <a:lnTo>
                      <a:pt x="1552" y="202"/>
                    </a:lnTo>
                    <a:lnTo>
                      <a:pt x="1538" y="229"/>
                    </a:lnTo>
                    <a:lnTo>
                      <a:pt x="1254" y="657"/>
                    </a:lnTo>
                    <a:lnTo>
                      <a:pt x="310" y="657"/>
                    </a:lnTo>
                    <a:lnTo>
                      <a:pt x="25" y="229"/>
                    </a:lnTo>
                    <a:lnTo>
                      <a:pt x="11" y="202"/>
                    </a:lnTo>
                    <a:lnTo>
                      <a:pt x="2" y="174"/>
                    </a:lnTo>
                    <a:lnTo>
                      <a:pt x="0" y="145"/>
                    </a:lnTo>
                    <a:lnTo>
                      <a:pt x="3" y="118"/>
                    </a:lnTo>
                    <a:lnTo>
                      <a:pt x="12" y="91"/>
                    </a:lnTo>
                    <a:lnTo>
                      <a:pt x="25" y="67"/>
                    </a:lnTo>
                    <a:lnTo>
                      <a:pt x="41" y="46"/>
                    </a:lnTo>
                    <a:lnTo>
                      <a:pt x="63" y="28"/>
                    </a:lnTo>
                    <a:lnTo>
                      <a:pt x="87" y="15"/>
                    </a:lnTo>
                    <a:lnTo>
                      <a:pt x="115" y="6"/>
                    </a:lnTo>
                    <a:lnTo>
                      <a:pt x="145" y="2"/>
                    </a:lnTo>
                    <a:lnTo>
                      <a:pt x="78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349D95C4-A7B3-93C2-EF92-64E8659C5BBE}"/>
                </a:ext>
              </a:extLst>
            </p:cNvPr>
            <p:cNvGrpSpPr/>
            <p:nvPr/>
          </p:nvGrpSpPr>
          <p:grpSpPr>
            <a:xfrm>
              <a:off x="5362958" y="3289381"/>
              <a:ext cx="284797" cy="277681"/>
              <a:chOff x="4276725" y="4691063"/>
              <a:chExt cx="347663" cy="349250"/>
            </a:xfrm>
            <a:solidFill>
              <a:schemeClr val="bg1"/>
            </a:solidFill>
          </p:grpSpPr>
          <p:sp>
            <p:nvSpPr>
              <p:cNvPr id="85" name="Freeform 84">
                <a:extLst>
                  <a:ext uri="{FF2B5EF4-FFF2-40B4-BE49-F238E27FC236}">
                    <a16:creationId xmlns:a16="http://schemas.microsoft.com/office/drawing/2014/main" id="{A6040925-9495-BD88-D295-BB23B0E4194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340225" y="4691063"/>
                <a:ext cx="284163" cy="161925"/>
              </a:xfrm>
              <a:custGeom>
                <a:avLst/>
                <a:gdLst>
                  <a:gd name="T0" fmla="*/ 2252 w 2690"/>
                  <a:gd name="T1" fmla="*/ 1266 h 1529"/>
                  <a:gd name="T2" fmla="*/ 2362 w 2690"/>
                  <a:gd name="T3" fmla="*/ 1202 h 1529"/>
                  <a:gd name="T4" fmla="*/ 2182 w 2690"/>
                  <a:gd name="T5" fmla="*/ 848 h 1529"/>
                  <a:gd name="T6" fmla="*/ 2007 w 2690"/>
                  <a:gd name="T7" fmla="*/ 1266 h 1529"/>
                  <a:gd name="T8" fmla="*/ 2210 w 2690"/>
                  <a:gd name="T9" fmla="*/ 889 h 1529"/>
                  <a:gd name="T10" fmla="*/ 1945 w 2690"/>
                  <a:gd name="T11" fmla="*/ 591 h 1529"/>
                  <a:gd name="T12" fmla="*/ 1661 w 2690"/>
                  <a:gd name="T13" fmla="*/ 1266 h 1529"/>
                  <a:gd name="T14" fmla="*/ 1986 w 2690"/>
                  <a:gd name="T15" fmla="*/ 628 h 1529"/>
                  <a:gd name="T16" fmla="*/ 1657 w 2690"/>
                  <a:gd name="T17" fmla="*/ 403 h 1529"/>
                  <a:gd name="T18" fmla="*/ 1210 w 2690"/>
                  <a:gd name="T19" fmla="*/ 1266 h 1529"/>
                  <a:gd name="T20" fmla="*/ 1782 w 2690"/>
                  <a:gd name="T21" fmla="*/ 471 h 1529"/>
                  <a:gd name="T22" fmla="*/ 1657 w 2690"/>
                  <a:gd name="T23" fmla="*/ 403 h 1529"/>
                  <a:gd name="T24" fmla="*/ 574 w 2690"/>
                  <a:gd name="T25" fmla="*/ 348 h 1529"/>
                  <a:gd name="T26" fmla="*/ 445 w 2690"/>
                  <a:gd name="T27" fmla="*/ 403 h 1529"/>
                  <a:gd name="T28" fmla="*/ 478 w 2690"/>
                  <a:gd name="T29" fmla="*/ 530 h 1529"/>
                  <a:gd name="T30" fmla="*/ 1318 w 2690"/>
                  <a:gd name="T31" fmla="*/ 289 h 1529"/>
                  <a:gd name="T32" fmla="*/ 990 w 2690"/>
                  <a:gd name="T33" fmla="*/ 1045 h 1529"/>
                  <a:gd name="T34" fmla="*/ 1392 w 2690"/>
                  <a:gd name="T35" fmla="*/ 305 h 1529"/>
                  <a:gd name="T36" fmla="*/ 1052 w 2690"/>
                  <a:gd name="T37" fmla="*/ 263 h 1529"/>
                  <a:gd name="T38" fmla="*/ 906 w 2690"/>
                  <a:gd name="T39" fmla="*/ 271 h 1529"/>
                  <a:gd name="T40" fmla="*/ 737 w 2690"/>
                  <a:gd name="T41" fmla="*/ 792 h 1529"/>
                  <a:gd name="T42" fmla="*/ 1052 w 2690"/>
                  <a:gd name="T43" fmla="*/ 263 h 1529"/>
                  <a:gd name="T44" fmla="*/ 1146 w 2690"/>
                  <a:gd name="T45" fmla="*/ 2 h 1529"/>
                  <a:gd name="T46" fmla="*/ 1332 w 2690"/>
                  <a:gd name="T47" fmla="*/ 23 h 1529"/>
                  <a:gd name="T48" fmla="*/ 1512 w 2690"/>
                  <a:gd name="T49" fmla="*/ 64 h 1529"/>
                  <a:gd name="T50" fmla="*/ 1687 w 2690"/>
                  <a:gd name="T51" fmla="*/ 126 h 1529"/>
                  <a:gd name="T52" fmla="*/ 1853 w 2690"/>
                  <a:gd name="T53" fmla="*/ 206 h 1529"/>
                  <a:gd name="T54" fmla="*/ 2009 w 2690"/>
                  <a:gd name="T55" fmla="*/ 304 h 1529"/>
                  <a:gd name="T56" fmla="*/ 2155 w 2690"/>
                  <a:gd name="T57" fmla="*/ 421 h 1529"/>
                  <a:gd name="T58" fmla="*/ 2286 w 2690"/>
                  <a:gd name="T59" fmla="*/ 554 h 1529"/>
                  <a:gd name="T60" fmla="*/ 2400 w 2690"/>
                  <a:gd name="T61" fmla="*/ 698 h 1529"/>
                  <a:gd name="T62" fmla="*/ 2498 w 2690"/>
                  <a:gd name="T63" fmla="*/ 855 h 1529"/>
                  <a:gd name="T64" fmla="*/ 2577 w 2690"/>
                  <a:gd name="T65" fmla="*/ 1023 h 1529"/>
                  <a:gd name="T66" fmla="*/ 2637 w 2690"/>
                  <a:gd name="T67" fmla="*/ 1197 h 1529"/>
                  <a:gd name="T68" fmla="*/ 2677 w 2690"/>
                  <a:gd name="T69" fmla="*/ 1380 h 1529"/>
                  <a:gd name="T70" fmla="*/ 2689 w 2690"/>
                  <a:gd name="T71" fmla="*/ 1488 h 1529"/>
                  <a:gd name="T72" fmla="*/ 2677 w 2690"/>
                  <a:gd name="T73" fmla="*/ 1513 h 1529"/>
                  <a:gd name="T74" fmla="*/ 2653 w 2690"/>
                  <a:gd name="T75" fmla="*/ 1527 h 1529"/>
                  <a:gd name="T76" fmla="*/ 1123 w 2690"/>
                  <a:gd name="T77" fmla="*/ 1529 h 1529"/>
                  <a:gd name="T78" fmla="*/ 1097 w 2690"/>
                  <a:gd name="T79" fmla="*/ 1523 h 1529"/>
                  <a:gd name="T80" fmla="*/ 14 w 2690"/>
                  <a:gd name="T81" fmla="*/ 440 h 1529"/>
                  <a:gd name="T82" fmla="*/ 1 w 2690"/>
                  <a:gd name="T83" fmla="*/ 416 h 1529"/>
                  <a:gd name="T84" fmla="*/ 2 w 2690"/>
                  <a:gd name="T85" fmla="*/ 388 h 1529"/>
                  <a:gd name="T86" fmla="*/ 18 w 2690"/>
                  <a:gd name="T87" fmla="*/ 365 h 1529"/>
                  <a:gd name="T88" fmla="*/ 171 w 2690"/>
                  <a:gd name="T89" fmla="*/ 256 h 1529"/>
                  <a:gd name="T90" fmla="*/ 333 w 2690"/>
                  <a:gd name="T91" fmla="*/ 166 h 1529"/>
                  <a:gd name="T92" fmla="*/ 504 w 2690"/>
                  <a:gd name="T93" fmla="*/ 94 h 1529"/>
                  <a:gd name="T94" fmla="*/ 682 w 2690"/>
                  <a:gd name="T95" fmla="*/ 42 h 1529"/>
                  <a:gd name="T96" fmla="*/ 866 w 2690"/>
                  <a:gd name="T97" fmla="*/ 10 h 1529"/>
                  <a:gd name="T98" fmla="*/ 1052 w 2690"/>
                  <a:gd name="T99" fmla="*/ 0 h 15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690" h="1529">
                    <a:moveTo>
                      <a:pt x="2339" y="1139"/>
                    </a:moveTo>
                    <a:lnTo>
                      <a:pt x="2252" y="1266"/>
                    </a:lnTo>
                    <a:lnTo>
                      <a:pt x="2382" y="1266"/>
                    </a:lnTo>
                    <a:lnTo>
                      <a:pt x="2362" y="1202"/>
                    </a:lnTo>
                    <a:lnTo>
                      <a:pt x="2339" y="1139"/>
                    </a:lnTo>
                    <a:close/>
                    <a:moveTo>
                      <a:pt x="2182" y="848"/>
                    </a:moveTo>
                    <a:lnTo>
                      <a:pt x="1904" y="1266"/>
                    </a:lnTo>
                    <a:lnTo>
                      <a:pt x="2007" y="1266"/>
                    </a:lnTo>
                    <a:lnTo>
                      <a:pt x="2236" y="931"/>
                    </a:lnTo>
                    <a:lnTo>
                      <a:pt x="2210" y="889"/>
                    </a:lnTo>
                    <a:lnTo>
                      <a:pt x="2182" y="848"/>
                    </a:lnTo>
                    <a:close/>
                    <a:moveTo>
                      <a:pt x="1945" y="591"/>
                    </a:moveTo>
                    <a:lnTo>
                      <a:pt x="1497" y="1266"/>
                    </a:lnTo>
                    <a:lnTo>
                      <a:pt x="1661" y="1266"/>
                    </a:lnTo>
                    <a:lnTo>
                      <a:pt x="2046" y="686"/>
                    </a:lnTo>
                    <a:lnTo>
                      <a:pt x="1986" y="628"/>
                    </a:lnTo>
                    <a:lnTo>
                      <a:pt x="1945" y="591"/>
                    </a:lnTo>
                    <a:close/>
                    <a:moveTo>
                      <a:pt x="1657" y="403"/>
                    </a:moveTo>
                    <a:lnTo>
                      <a:pt x="1135" y="1190"/>
                    </a:lnTo>
                    <a:lnTo>
                      <a:pt x="1210" y="1266"/>
                    </a:lnTo>
                    <a:lnTo>
                      <a:pt x="1255" y="1266"/>
                    </a:lnTo>
                    <a:lnTo>
                      <a:pt x="1782" y="471"/>
                    </a:lnTo>
                    <a:lnTo>
                      <a:pt x="1721" y="436"/>
                    </a:lnTo>
                    <a:lnTo>
                      <a:pt x="1657" y="403"/>
                    </a:lnTo>
                    <a:close/>
                    <a:moveTo>
                      <a:pt x="615" y="334"/>
                    </a:moveTo>
                    <a:lnTo>
                      <a:pt x="574" y="348"/>
                    </a:lnTo>
                    <a:lnTo>
                      <a:pt x="509" y="374"/>
                    </a:lnTo>
                    <a:lnTo>
                      <a:pt x="445" y="403"/>
                    </a:lnTo>
                    <a:lnTo>
                      <a:pt x="382" y="436"/>
                    </a:lnTo>
                    <a:lnTo>
                      <a:pt x="478" y="530"/>
                    </a:lnTo>
                    <a:lnTo>
                      <a:pt x="615" y="334"/>
                    </a:lnTo>
                    <a:close/>
                    <a:moveTo>
                      <a:pt x="1318" y="289"/>
                    </a:moveTo>
                    <a:lnTo>
                      <a:pt x="883" y="937"/>
                    </a:lnTo>
                    <a:lnTo>
                      <a:pt x="990" y="1045"/>
                    </a:lnTo>
                    <a:lnTo>
                      <a:pt x="1466" y="326"/>
                    </a:lnTo>
                    <a:lnTo>
                      <a:pt x="1392" y="305"/>
                    </a:lnTo>
                    <a:lnTo>
                      <a:pt x="1318" y="289"/>
                    </a:lnTo>
                    <a:close/>
                    <a:moveTo>
                      <a:pt x="1052" y="263"/>
                    </a:moveTo>
                    <a:lnTo>
                      <a:pt x="979" y="265"/>
                    </a:lnTo>
                    <a:lnTo>
                      <a:pt x="906" y="271"/>
                    </a:lnTo>
                    <a:lnTo>
                      <a:pt x="622" y="676"/>
                    </a:lnTo>
                    <a:lnTo>
                      <a:pt x="737" y="792"/>
                    </a:lnTo>
                    <a:lnTo>
                      <a:pt x="1091" y="264"/>
                    </a:lnTo>
                    <a:lnTo>
                      <a:pt x="1052" y="263"/>
                    </a:lnTo>
                    <a:close/>
                    <a:moveTo>
                      <a:pt x="1052" y="0"/>
                    </a:moveTo>
                    <a:lnTo>
                      <a:pt x="1146" y="2"/>
                    </a:lnTo>
                    <a:lnTo>
                      <a:pt x="1239" y="10"/>
                    </a:lnTo>
                    <a:lnTo>
                      <a:pt x="1332" y="23"/>
                    </a:lnTo>
                    <a:lnTo>
                      <a:pt x="1423" y="41"/>
                    </a:lnTo>
                    <a:lnTo>
                      <a:pt x="1512" y="64"/>
                    </a:lnTo>
                    <a:lnTo>
                      <a:pt x="1600" y="92"/>
                    </a:lnTo>
                    <a:lnTo>
                      <a:pt x="1687" y="126"/>
                    </a:lnTo>
                    <a:lnTo>
                      <a:pt x="1771" y="164"/>
                    </a:lnTo>
                    <a:lnTo>
                      <a:pt x="1853" y="206"/>
                    </a:lnTo>
                    <a:lnTo>
                      <a:pt x="1933" y="253"/>
                    </a:lnTo>
                    <a:lnTo>
                      <a:pt x="2009" y="304"/>
                    </a:lnTo>
                    <a:lnTo>
                      <a:pt x="2084" y="361"/>
                    </a:lnTo>
                    <a:lnTo>
                      <a:pt x="2155" y="421"/>
                    </a:lnTo>
                    <a:lnTo>
                      <a:pt x="2223" y="485"/>
                    </a:lnTo>
                    <a:lnTo>
                      <a:pt x="2286" y="554"/>
                    </a:lnTo>
                    <a:lnTo>
                      <a:pt x="2345" y="625"/>
                    </a:lnTo>
                    <a:lnTo>
                      <a:pt x="2400" y="698"/>
                    </a:lnTo>
                    <a:lnTo>
                      <a:pt x="2451" y="776"/>
                    </a:lnTo>
                    <a:lnTo>
                      <a:pt x="2498" y="855"/>
                    </a:lnTo>
                    <a:lnTo>
                      <a:pt x="2540" y="937"/>
                    </a:lnTo>
                    <a:lnTo>
                      <a:pt x="2577" y="1023"/>
                    </a:lnTo>
                    <a:lnTo>
                      <a:pt x="2609" y="1109"/>
                    </a:lnTo>
                    <a:lnTo>
                      <a:pt x="2637" y="1197"/>
                    </a:lnTo>
                    <a:lnTo>
                      <a:pt x="2659" y="1288"/>
                    </a:lnTo>
                    <a:lnTo>
                      <a:pt x="2677" y="1380"/>
                    </a:lnTo>
                    <a:lnTo>
                      <a:pt x="2690" y="1474"/>
                    </a:lnTo>
                    <a:lnTo>
                      <a:pt x="2689" y="1488"/>
                    </a:lnTo>
                    <a:lnTo>
                      <a:pt x="2685" y="1501"/>
                    </a:lnTo>
                    <a:lnTo>
                      <a:pt x="2677" y="1513"/>
                    </a:lnTo>
                    <a:lnTo>
                      <a:pt x="2666" y="1522"/>
                    </a:lnTo>
                    <a:lnTo>
                      <a:pt x="2653" y="1527"/>
                    </a:lnTo>
                    <a:lnTo>
                      <a:pt x="2640" y="1529"/>
                    </a:lnTo>
                    <a:lnTo>
                      <a:pt x="1123" y="1529"/>
                    </a:lnTo>
                    <a:lnTo>
                      <a:pt x="1110" y="1528"/>
                    </a:lnTo>
                    <a:lnTo>
                      <a:pt x="1097" y="1523"/>
                    </a:lnTo>
                    <a:lnTo>
                      <a:pt x="1087" y="1515"/>
                    </a:lnTo>
                    <a:lnTo>
                      <a:pt x="14" y="440"/>
                    </a:lnTo>
                    <a:lnTo>
                      <a:pt x="6" y="429"/>
                    </a:lnTo>
                    <a:lnTo>
                      <a:pt x="1" y="416"/>
                    </a:lnTo>
                    <a:lnTo>
                      <a:pt x="0" y="402"/>
                    </a:lnTo>
                    <a:lnTo>
                      <a:pt x="2" y="388"/>
                    </a:lnTo>
                    <a:lnTo>
                      <a:pt x="9" y="375"/>
                    </a:lnTo>
                    <a:lnTo>
                      <a:pt x="18" y="365"/>
                    </a:lnTo>
                    <a:lnTo>
                      <a:pt x="93" y="308"/>
                    </a:lnTo>
                    <a:lnTo>
                      <a:pt x="171" y="256"/>
                    </a:lnTo>
                    <a:lnTo>
                      <a:pt x="250" y="208"/>
                    </a:lnTo>
                    <a:lnTo>
                      <a:pt x="333" y="166"/>
                    </a:lnTo>
                    <a:lnTo>
                      <a:pt x="417" y="128"/>
                    </a:lnTo>
                    <a:lnTo>
                      <a:pt x="504" y="94"/>
                    </a:lnTo>
                    <a:lnTo>
                      <a:pt x="592" y="65"/>
                    </a:lnTo>
                    <a:lnTo>
                      <a:pt x="682" y="42"/>
                    </a:lnTo>
                    <a:lnTo>
                      <a:pt x="773" y="24"/>
                    </a:lnTo>
                    <a:lnTo>
                      <a:pt x="866" y="10"/>
                    </a:lnTo>
                    <a:lnTo>
                      <a:pt x="958" y="3"/>
                    </a:lnTo>
                    <a:lnTo>
                      <a:pt x="105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  <p:sp>
            <p:nvSpPr>
              <p:cNvPr id="86" name="Freeform 85">
                <a:extLst>
                  <a:ext uri="{FF2B5EF4-FFF2-40B4-BE49-F238E27FC236}">
                    <a16:creationId xmlns:a16="http://schemas.microsoft.com/office/drawing/2014/main" id="{0D735F57-29B2-E9B1-560B-C7B0C6FFA21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276725" y="4754563"/>
                <a:ext cx="157163" cy="250825"/>
              </a:xfrm>
              <a:custGeom>
                <a:avLst/>
                <a:gdLst>
                  <a:gd name="T0" fmla="*/ 403 w 1481"/>
                  <a:gd name="T1" fmla="*/ 446 h 2369"/>
                  <a:gd name="T2" fmla="*/ 348 w 1481"/>
                  <a:gd name="T3" fmla="*/ 575 h 2369"/>
                  <a:gd name="T4" fmla="*/ 301 w 1481"/>
                  <a:gd name="T5" fmla="*/ 731 h 2369"/>
                  <a:gd name="T6" fmla="*/ 273 w 1481"/>
                  <a:gd name="T7" fmla="*/ 891 h 2369"/>
                  <a:gd name="T8" fmla="*/ 263 w 1481"/>
                  <a:gd name="T9" fmla="*/ 1053 h 2369"/>
                  <a:gd name="T10" fmla="*/ 276 w 1481"/>
                  <a:gd name="T11" fmla="*/ 1241 h 2369"/>
                  <a:gd name="T12" fmla="*/ 312 w 1481"/>
                  <a:gd name="T13" fmla="*/ 1423 h 2369"/>
                  <a:gd name="T14" fmla="*/ 373 w 1481"/>
                  <a:gd name="T15" fmla="*/ 1598 h 2369"/>
                  <a:gd name="T16" fmla="*/ 448 w 1481"/>
                  <a:gd name="T17" fmla="*/ 1748 h 2369"/>
                  <a:gd name="T18" fmla="*/ 529 w 1481"/>
                  <a:gd name="T19" fmla="*/ 1872 h 2369"/>
                  <a:gd name="T20" fmla="*/ 624 w 1481"/>
                  <a:gd name="T21" fmla="*/ 1988 h 2369"/>
                  <a:gd name="T22" fmla="*/ 435 w 1481"/>
                  <a:gd name="T23" fmla="*/ 383 h 2369"/>
                  <a:gd name="T24" fmla="*/ 415 w 1481"/>
                  <a:gd name="T25" fmla="*/ 1 h 2369"/>
                  <a:gd name="T26" fmla="*/ 439 w 1481"/>
                  <a:gd name="T27" fmla="*/ 15 h 2369"/>
                  <a:gd name="T28" fmla="*/ 1475 w 1481"/>
                  <a:gd name="T29" fmla="*/ 1054 h 2369"/>
                  <a:gd name="T30" fmla="*/ 1481 w 1481"/>
                  <a:gd name="T31" fmla="*/ 1081 h 2369"/>
                  <a:gd name="T32" fmla="*/ 1474 w 1481"/>
                  <a:gd name="T33" fmla="*/ 1106 h 2369"/>
                  <a:gd name="T34" fmla="*/ 704 w 1481"/>
                  <a:gd name="T35" fmla="*/ 2356 h 2369"/>
                  <a:gd name="T36" fmla="*/ 679 w 1481"/>
                  <a:gd name="T37" fmla="*/ 2368 h 2369"/>
                  <a:gd name="T38" fmla="*/ 654 w 1481"/>
                  <a:gd name="T39" fmla="*/ 2366 h 2369"/>
                  <a:gd name="T40" fmla="*/ 564 w 1481"/>
                  <a:gd name="T41" fmla="*/ 2298 h 2369"/>
                  <a:gd name="T42" fmla="*/ 429 w 1481"/>
                  <a:gd name="T43" fmla="*/ 2166 h 2369"/>
                  <a:gd name="T44" fmla="*/ 311 w 1481"/>
                  <a:gd name="T45" fmla="*/ 2020 h 2369"/>
                  <a:gd name="T46" fmla="*/ 211 w 1481"/>
                  <a:gd name="T47" fmla="*/ 1863 h 2369"/>
                  <a:gd name="T48" fmla="*/ 128 w 1481"/>
                  <a:gd name="T49" fmla="*/ 1696 h 2369"/>
                  <a:gd name="T50" fmla="*/ 66 w 1481"/>
                  <a:gd name="T51" fmla="*/ 1521 h 2369"/>
                  <a:gd name="T52" fmla="*/ 24 w 1481"/>
                  <a:gd name="T53" fmla="*/ 1338 h 2369"/>
                  <a:gd name="T54" fmla="*/ 3 w 1481"/>
                  <a:gd name="T55" fmla="*/ 1150 h 2369"/>
                  <a:gd name="T56" fmla="*/ 3 w 1481"/>
                  <a:gd name="T57" fmla="*/ 960 h 2369"/>
                  <a:gd name="T58" fmla="*/ 24 w 1481"/>
                  <a:gd name="T59" fmla="*/ 775 h 2369"/>
                  <a:gd name="T60" fmla="*/ 66 w 1481"/>
                  <a:gd name="T61" fmla="*/ 593 h 2369"/>
                  <a:gd name="T62" fmla="*/ 127 w 1481"/>
                  <a:gd name="T63" fmla="*/ 419 h 2369"/>
                  <a:gd name="T64" fmla="*/ 209 w 1481"/>
                  <a:gd name="T65" fmla="*/ 251 h 2369"/>
                  <a:gd name="T66" fmla="*/ 308 w 1481"/>
                  <a:gd name="T67" fmla="*/ 93 h 2369"/>
                  <a:gd name="T68" fmla="*/ 374 w 1481"/>
                  <a:gd name="T69" fmla="*/ 9 h 2369"/>
                  <a:gd name="T70" fmla="*/ 401 w 1481"/>
                  <a:gd name="T71" fmla="*/ 0 h 23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481" h="2369">
                    <a:moveTo>
                      <a:pt x="435" y="383"/>
                    </a:moveTo>
                    <a:lnTo>
                      <a:pt x="403" y="446"/>
                    </a:lnTo>
                    <a:lnTo>
                      <a:pt x="373" y="510"/>
                    </a:lnTo>
                    <a:lnTo>
                      <a:pt x="348" y="575"/>
                    </a:lnTo>
                    <a:lnTo>
                      <a:pt x="322" y="653"/>
                    </a:lnTo>
                    <a:lnTo>
                      <a:pt x="301" y="731"/>
                    </a:lnTo>
                    <a:lnTo>
                      <a:pt x="284" y="810"/>
                    </a:lnTo>
                    <a:lnTo>
                      <a:pt x="273" y="891"/>
                    </a:lnTo>
                    <a:lnTo>
                      <a:pt x="266" y="972"/>
                    </a:lnTo>
                    <a:lnTo>
                      <a:pt x="263" y="1053"/>
                    </a:lnTo>
                    <a:lnTo>
                      <a:pt x="266" y="1148"/>
                    </a:lnTo>
                    <a:lnTo>
                      <a:pt x="276" y="1241"/>
                    </a:lnTo>
                    <a:lnTo>
                      <a:pt x="291" y="1333"/>
                    </a:lnTo>
                    <a:lnTo>
                      <a:pt x="312" y="1423"/>
                    </a:lnTo>
                    <a:lnTo>
                      <a:pt x="340" y="1512"/>
                    </a:lnTo>
                    <a:lnTo>
                      <a:pt x="373" y="1598"/>
                    </a:lnTo>
                    <a:lnTo>
                      <a:pt x="413" y="1683"/>
                    </a:lnTo>
                    <a:lnTo>
                      <a:pt x="448" y="1748"/>
                    </a:lnTo>
                    <a:lnTo>
                      <a:pt x="487" y="1811"/>
                    </a:lnTo>
                    <a:lnTo>
                      <a:pt x="529" y="1872"/>
                    </a:lnTo>
                    <a:lnTo>
                      <a:pt x="574" y="1931"/>
                    </a:lnTo>
                    <a:lnTo>
                      <a:pt x="624" y="1988"/>
                    </a:lnTo>
                    <a:lnTo>
                      <a:pt x="1162" y="1111"/>
                    </a:lnTo>
                    <a:lnTo>
                      <a:pt x="435" y="383"/>
                    </a:lnTo>
                    <a:close/>
                    <a:moveTo>
                      <a:pt x="401" y="0"/>
                    </a:moveTo>
                    <a:lnTo>
                      <a:pt x="415" y="1"/>
                    </a:lnTo>
                    <a:lnTo>
                      <a:pt x="428" y="6"/>
                    </a:lnTo>
                    <a:lnTo>
                      <a:pt x="439" y="15"/>
                    </a:lnTo>
                    <a:lnTo>
                      <a:pt x="1466" y="1043"/>
                    </a:lnTo>
                    <a:lnTo>
                      <a:pt x="1475" y="1054"/>
                    </a:lnTo>
                    <a:lnTo>
                      <a:pt x="1480" y="1067"/>
                    </a:lnTo>
                    <a:lnTo>
                      <a:pt x="1481" y="1081"/>
                    </a:lnTo>
                    <a:lnTo>
                      <a:pt x="1479" y="1094"/>
                    </a:lnTo>
                    <a:lnTo>
                      <a:pt x="1474" y="1106"/>
                    </a:lnTo>
                    <a:lnTo>
                      <a:pt x="713" y="2345"/>
                    </a:lnTo>
                    <a:lnTo>
                      <a:pt x="704" y="2356"/>
                    </a:lnTo>
                    <a:lnTo>
                      <a:pt x="692" y="2364"/>
                    </a:lnTo>
                    <a:lnTo>
                      <a:pt x="679" y="2368"/>
                    </a:lnTo>
                    <a:lnTo>
                      <a:pt x="670" y="2369"/>
                    </a:lnTo>
                    <a:lnTo>
                      <a:pt x="654" y="2366"/>
                    </a:lnTo>
                    <a:lnTo>
                      <a:pt x="639" y="2359"/>
                    </a:lnTo>
                    <a:lnTo>
                      <a:pt x="564" y="2298"/>
                    </a:lnTo>
                    <a:lnTo>
                      <a:pt x="494" y="2234"/>
                    </a:lnTo>
                    <a:lnTo>
                      <a:pt x="429" y="2166"/>
                    </a:lnTo>
                    <a:lnTo>
                      <a:pt x="368" y="2094"/>
                    </a:lnTo>
                    <a:lnTo>
                      <a:pt x="311" y="2020"/>
                    </a:lnTo>
                    <a:lnTo>
                      <a:pt x="259" y="1944"/>
                    </a:lnTo>
                    <a:lnTo>
                      <a:pt x="211" y="1863"/>
                    </a:lnTo>
                    <a:lnTo>
                      <a:pt x="167" y="1781"/>
                    </a:lnTo>
                    <a:lnTo>
                      <a:pt x="128" y="1696"/>
                    </a:lnTo>
                    <a:lnTo>
                      <a:pt x="95" y="1610"/>
                    </a:lnTo>
                    <a:lnTo>
                      <a:pt x="66" y="1521"/>
                    </a:lnTo>
                    <a:lnTo>
                      <a:pt x="43" y="1430"/>
                    </a:lnTo>
                    <a:lnTo>
                      <a:pt x="24" y="1338"/>
                    </a:lnTo>
                    <a:lnTo>
                      <a:pt x="11" y="1244"/>
                    </a:lnTo>
                    <a:lnTo>
                      <a:pt x="3" y="1150"/>
                    </a:lnTo>
                    <a:lnTo>
                      <a:pt x="0" y="1053"/>
                    </a:lnTo>
                    <a:lnTo>
                      <a:pt x="3" y="960"/>
                    </a:lnTo>
                    <a:lnTo>
                      <a:pt x="11" y="867"/>
                    </a:lnTo>
                    <a:lnTo>
                      <a:pt x="24" y="775"/>
                    </a:lnTo>
                    <a:lnTo>
                      <a:pt x="42" y="684"/>
                    </a:lnTo>
                    <a:lnTo>
                      <a:pt x="66" y="593"/>
                    </a:lnTo>
                    <a:lnTo>
                      <a:pt x="94" y="505"/>
                    </a:lnTo>
                    <a:lnTo>
                      <a:pt x="127" y="419"/>
                    </a:lnTo>
                    <a:lnTo>
                      <a:pt x="165" y="333"/>
                    </a:lnTo>
                    <a:lnTo>
                      <a:pt x="209" y="251"/>
                    </a:lnTo>
                    <a:lnTo>
                      <a:pt x="256" y="170"/>
                    </a:lnTo>
                    <a:lnTo>
                      <a:pt x="308" y="93"/>
                    </a:lnTo>
                    <a:lnTo>
                      <a:pt x="364" y="19"/>
                    </a:lnTo>
                    <a:lnTo>
                      <a:pt x="374" y="9"/>
                    </a:lnTo>
                    <a:lnTo>
                      <a:pt x="387" y="3"/>
                    </a:lnTo>
                    <a:lnTo>
                      <a:pt x="40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  <p:sp>
            <p:nvSpPr>
              <p:cNvPr id="87" name="Freeform 87">
                <a:extLst>
                  <a:ext uri="{FF2B5EF4-FFF2-40B4-BE49-F238E27FC236}">
                    <a16:creationId xmlns:a16="http://schemas.microsoft.com/office/drawing/2014/main" id="{60847769-92A6-7E0E-490A-FE0871F062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73563" y="4878388"/>
                <a:ext cx="250825" cy="161925"/>
              </a:xfrm>
              <a:custGeom>
                <a:avLst/>
                <a:gdLst>
                  <a:gd name="T0" fmla="*/ 832 w 2375"/>
                  <a:gd name="T1" fmla="*/ 0 h 1530"/>
                  <a:gd name="T2" fmla="*/ 2325 w 2375"/>
                  <a:gd name="T3" fmla="*/ 0 h 1530"/>
                  <a:gd name="T4" fmla="*/ 2338 w 2375"/>
                  <a:gd name="T5" fmla="*/ 2 h 1530"/>
                  <a:gd name="T6" fmla="*/ 2351 w 2375"/>
                  <a:gd name="T7" fmla="*/ 8 h 1530"/>
                  <a:gd name="T8" fmla="*/ 2362 w 2375"/>
                  <a:gd name="T9" fmla="*/ 17 h 1530"/>
                  <a:gd name="T10" fmla="*/ 2370 w 2375"/>
                  <a:gd name="T11" fmla="*/ 29 h 1530"/>
                  <a:gd name="T12" fmla="*/ 2374 w 2375"/>
                  <a:gd name="T13" fmla="*/ 42 h 1530"/>
                  <a:gd name="T14" fmla="*/ 2375 w 2375"/>
                  <a:gd name="T15" fmla="*/ 56 h 1530"/>
                  <a:gd name="T16" fmla="*/ 2362 w 2375"/>
                  <a:gd name="T17" fmla="*/ 150 h 1530"/>
                  <a:gd name="T18" fmla="*/ 2344 w 2375"/>
                  <a:gd name="T19" fmla="*/ 242 h 1530"/>
                  <a:gd name="T20" fmla="*/ 2322 w 2375"/>
                  <a:gd name="T21" fmla="*/ 333 h 1530"/>
                  <a:gd name="T22" fmla="*/ 2294 w 2375"/>
                  <a:gd name="T23" fmla="*/ 421 h 1530"/>
                  <a:gd name="T24" fmla="*/ 2262 w 2375"/>
                  <a:gd name="T25" fmla="*/ 507 h 1530"/>
                  <a:gd name="T26" fmla="*/ 2225 w 2375"/>
                  <a:gd name="T27" fmla="*/ 592 h 1530"/>
                  <a:gd name="T28" fmla="*/ 2183 w 2375"/>
                  <a:gd name="T29" fmla="*/ 674 h 1530"/>
                  <a:gd name="T30" fmla="*/ 2136 w 2375"/>
                  <a:gd name="T31" fmla="*/ 754 h 1530"/>
                  <a:gd name="T32" fmla="*/ 2085 w 2375"/>
                  <a:gd name="T33" fmla="*/ 831 h 1530"/>
                  <a:gd name="T34" fmla="*/ 2030 w 2375"/>
                  <a:gd name="T35" fmla="*/ 905 h 1530"/>
                  <a:gd name="T36" fmla="*/ 1971 w 2375"/>
                  <a:gd name="T37" fmla="*/ 976 h 1530"/>
                  <a:gd name="T38" fmla="*/ 1908 w 2375"/>
                  <a:gd name="T39" fmla="*/ 1045 h 1530"/>
                  <a:gd name="T40" fmla="*/ 1840 w 2375"/>
                  <a:gd name="T41" fmla="*/ 1109 h 1530"/>
                  <a:gd name="T42" fmla="*/ 1769 w 2375"/>
                  <a:gd name="T43" fmla="*/ 1169 h 1530"/>
                  <a:gd name="T44" fmla="*/ 1694 w 2375"/>
                  <a:gd name="T45" fmla="*/ 1226 h 1530"/>
                  <a:gd name="T46" fmla="*/ 1618 w 2375"/>
                  <a:gd name="T47" fmla="*/ 1277 h 1530"/>
                  <a:gd name="T48" fmla="*/ 1538 w 2375"/>
                  <a:gd name="T49" fmla="*/ 1324 h 1530"/>
                  <a:gd name="T50" fmla="*/ 1456 w 2375"/>
                  <a:gd name="T51" fmla="*/ 1366 h 1530"/>
                  <a:gd name="T52" fmla="*/ 1372 w 2375"/>
                  <a:gd name="T53" fmla="*/ 1404 h 1530"/>
                  <a:gd name="T54" fmla="*/ 1285 w 2375"/>
                  <a:gd name="T55" fmla="*/ 1437 h 1530"/>
                  <a:gd name="T56" fmla="*/ 1197 w 2375"/>
                  <a:gd name="T57" fmla="*/ 1465 h 1530"/>
                  <a:gd name="T58" fmla="*/ 1108 w 2375"/>
                  <a:gd name="T59" fmla="*/ 1488 h 1530"/>
                  <a:gd name="T60" fmla="*/ 1017 w 2375"/>
                  <a:gd name="T61" fmla="*/ 1506 h 1530"/>
                  <a:gd name="T62" fmla="*/ 924 w 2375"/>
                  <a:gd name="T63" fmla="*/ 1519 h 1530"/>
                  <a:gd name="T64" fmla="*/ 831 w 2375"/>
                  <a:gd name="T65" fmla="*/ 1527 h 1530"/>
                  <a:gd name="T66" fmla="*/ 737 w 2375"/>
                  <a:gd name="T67" fmla="*/ 1530 h 1530"/>
                  <a:gd name="T68" fmla="*/ 644 w 2375"/>
                  <a:gd name="T69" fmla="*/ 1527 h 1530"/>
                  <a:gd name="T70" fmla="*/ 553 w 2375"/>
                  <a:gd name="T71" fmla="*/ 1520 h 1530"/>
                  <a:gd name="T72" fmla="*/ 462 w 2375"/>
                  <a:gd name="T73" fmla="*/ 1507 h 1530"/>
                  <a:gd name="T74" fmla="*/ 373 w 2375"/>
                  <a:gd name="T75" fmla="*/ 1490 h 1530"/>
                  <a:gd name="T76" fmla="*/ 285 w 2375"/>
                  <a:gd name="T77" fmla="*/ 1468 h 1530"/>
                  <a:gd name="T78" fmla="*/ 199 w 2375"/>
                  <a:gd name="T79" fmla="*/ 1440 h 1530"/>
                  <a:gd name="T80" fmla="*/ 113 w 2375"/>
                  <a:gd name="T81" fmla="*/ 1407 h 1530"/>
                  <a:gd name="T82" fmla="*/ 29 w 2375"/>
                  <a:gd name="T83" fmla="*/ 1370 h 1530"/>
                  <a:gd name="T84" fmla="*/ 17 w 2375"/>
                  <a:gd name="T85" fmla="*/ 1362 h 1530"/>
                  <a:gd name="T86" fmla="*/ 8 w 2375"/>
                  <a:gd name="T87" fmla="*/ 1352 h 1530"/>
                  <a:gd name="T88" fmla="*/ 2 w 2375"/>
                  <a:gd name="T89" fmla="*/ 1339 h 1530"/>
                  <a:gd name="T90" fmla="*/ 0 w 2375"/>
                  <a:gd name="T91" fmla="*/ 1325 h 1530"/>
                  <a:gd name="T92" fmla="*/ 2 w 2375"/>
                  <a:gd name="T93" fmla="*/ 1311 h 1530"/>
                  <a:gd name="T94" fmla="*/ 8 w 2375"/>
                  <a:gd name="T95" fmla="*/ 1298 h 1530"/>
                  <a:gd name="T96" fmla="*/ 789 w 2375"/>
                  <a:gd name="T97" fmla="*/ 24 h 1530"/>
                  <a:gd name="T98" fmla="*/ 798 w 2375"/>
                  <a:gd name="T99" fmla="*/ 14 h 1530"/>
                  <a:gd name="T100" fmla="*/ 808 w 2375"/>
                  <a:gd name="T101" fmla="*/ 7 h 1530"/>
                  <a:gd name="T102" fmla="*/ 820 w 2375"/>
                  <a:gd name="T103" fmla="*/ 2 h 1530"/>
                  <a:gd name="T104" fmla="*/ 832 w 2375"/>
                  <a:gd name="T105" fmla="*/ 0 h 15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375" h="1530">
                    <a:moveTo>
                      <a:pt x="832" y="0"/>
                    </a:moveTo>
                    <a:lnTo>
                      <a:pt x="2325" y="0"/>
                    </a:lnTo>
                    <a:lnTo>
                      <a:pt x="2338" y="2"/>
                    </a:lnTo>
                    <a:lnTo>
                      <a:pt x="2351" y="8"/>
                    </a:lnTo>
                    <a:lnTo>
                      <a:pt x="2362" y="17"/>
                    </a:lnTo>
                    <a:lnTo>
                      <a:pt x="2370" y="29"/>
                    </a:lnTo>
                    <a:lnTo>
                      <a:pt x="2374" y="42"/>
                    </a:lnTo>
                    <a:lnTo>
                      <a:pt x="2375" y="56"/>
                    </a:lnTo>
                    <a:lnTo>
                      <a:pt x="2362" y="150"/>
                    </a:lnTo>
                    <a:lnTo>
                      <a:pt x="2344" y="242"/>
                    </a:lnTo>
                    <a:lnTo>
                      <a:pt x="2322" y="333"/>
                    </a:lnTo>
                    <a:lnTo>
                      <a:pt x="2294" y="421"/>
                    </a:lnTo>
                    <a:lnTo>
                      <a:pt x="2262" y="507"/>
                    </a:lnTo>
                    <a:lnTo>
                      <a:pt x="2225" y="592"/>
                    </a:lnTo>
                    <a:lnTo>
                      <a:pt x="2183" y="674"/>
                    </a:lnTo>
                    <a:lnTo>
                      <a:pt x="2136" y="754"/>
                    </a:lnTo>
                    <a:lnTo>
                      <a:pt x="2085" y="831"/>
                    </a:lnTo>
                    <a:lnTo>
                      <a:pt x="2030" y="905"/>
                    </a:lnTo>
                    <a:lnTo>
                      <a:pt x="1971" y="976"/>
                    </a:lnTo>
                    <a:lnTo>
                      <a:pt x="1908" y="1045"/>
                    </a:lnTo>
                    <a:lnTo>
                      <a:pt x="1840" y="1109"/>
                    </a:lnTo>
                    <a:lnTo>
                      <a:pt x="1769" y="1169"/>
                    </a:lnTo>
                    <a:lnTo>
                      <a:pt x="1694" y="1226"/>
                    </a:lnTo>
                    <a:lnTo>
                      <a:pt x="1618" y="1277"/>
                    </a:lnTo>
                    <a:lnTo>
                      <a:pt x="1538" y="1324"/>
                    </a:lnTo>
                    <a:lnTo>
                      <a:pt x="1456" y="1366"/>
                    </a:lnTo>
                    <a:lnTo>
                      <a:pt x="1372" y="1404"/>
                    </a:lnTo>
                    <a:lnTo>
                      <a:pt x="1285" y="1437"/>
                    </a:lnTo>
                    <a:lnTo>
                      <a:pt x="1197" y="1465"/>
                    </a:lnTo>
                    <a:lnTo>
                      <a:pt x="1108" y="1488"/>
                    </a:lnTo>
                    <a:lnTo>
                      <a:pt x="1017" y="1506"/>
                    </a:lnTo>
                    <a:lnTo>
                      <a:pt x="924" y="1519"/>
                    </a:lnTo>
                    <a:lnTo>
                      <a:pt x="831" y="1527"/>
                    </a:lnTo>
                    <a:lnTo>
                      <a:pt x="737" y="1530"/>
                    </a:lnTo>
                    <a:lnTo>
                      <a:pt x="644" y="1527"/>
                    </a:lnTo>
                    <a:lnTo>
                      <a:pt x="553" y="1520"/>
                    </a:lnTo>
                    <a:lnTo>
                      <a:pt x="462" y="1507"/>
                    </a:lnTo>
                    <a:lnTo>
                      <a:pt x="373" y="1490"/>
                    </a:lnTo>
                    <a:lnTo>
                      <a:pt x="285" y="1468"/>
                    </a:lnTo>
                    <a:lnTo>
                      <a:pt x="199" y="1440"/>
                    </a:lnTo>
                    <a:lnTo>
                      <a:pt x="113" y="1407"/>
                    </a:lnTo>
                    <a:lnTo>
                      <a:pt x="29" y="1370"/>
                    </a:lnTo>
                    <a:lnTo>
                      <a:pt x="17" y="1362"/>
                    </a:lnTo>
                    <a:lnTo>
                      <a:pt x="8" y="1352"/>
                    </a:lnTo>
                    <a:lnTo>
                      <a:pt x="2" y="1339"/>
                    </a:lnTo>
                    <a:lnTo>
                      <a:pt x="0" y="1325"/>
                    </a:lnTo>
                    <a:lnTo>
                      <a:pt x="2" y="1311"/>
                    </a:lnTo>
                    <a:lnTo>
                      <a:pt x="8" y="1298"/>
                    </a:lnTo>
                    <a:lnTo>
                      <a:pt x="789" y="24"/>
                    </a:lnTo>
                    <a:lnTo>
                      <a:pt x="798" y="14"/>
                    </a:lnTo>
                    <a:lnTo>
                      <a:pt x="808" y="7"/>
                    </a:lnTo>
                    <a:lnTo>
                      <a:pt x="820" y="2"/>
                    </a:lnTo>
                    <a:lnTo>
                      <a:pt x="83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ACA9F0AE-0743-61F9-F806-08256E1107FC}"/>
                </a:ext>
              </a:extLst>
            </p:cNvPr>
            <p:cNvGrpSpPr/>
            <p:nvPr/>
          </p:nvGrpSpPr>
          <p:grpSpPr>
            <a:xfrm>
              <a:off x="5352528" y="1939726"/>
              <a:ext cx="305634" cy="303612"/>
              <a:chOff x="5509038" y="2829908"/>
              <a:chExt cx="376386" cy="373901"/>
            </a:xfrm>
            <a:solidFill>
              <a:schemeClr val="bg1"/>
            </a:solidFill>
          </p:grpSpPr>
          <p:sp>
            <p:nvSpPr>
              <p:cNvPr id="82" name="Freeform 81">
                <a:extLst>
                  <a:ext uri="{FF2B5EF4-FFF2-40B4-BE49-F238E27FC236}">
                    <a16:creationId xmlns:a16="http://schemas.microsoft.com/office/drawing/2014/main" id="{230B0DBD-F348-C2A4-429A-51F22799CD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9038" y="2887049"/>
                <a:ext cx="318002" cy="316760"/>
              </a:xfrm>
              <a:custGeom>
                <a:avLst/>
                <a:gdLst>
                  <a:gd name="T0" fmla="*/ 910 w 2818"/>
                  <a:gd name="T1" fmla="*/ 10 h 2801"/>
                  <a:gd name="T2" fmla="*/ 1156 w 2818"/>
                  <a:gd name="T3" fmla="*/ 65 h 2801"/>
                  <a:gd name="T4" fmla="*/ 1408 w 2818"/>
                  <a:gd name="T5" fmla="*/ 164 h 2801"/>
                  <a:gd name="T6" fmla="*/ 1660 w 2818"/>
                  <a:gd name="T7" fmla="*/ 305 h 2801"/>
                  <a:gd name="T8" fmla="*/ 1667 w 2818"/>
                  <a:gd name="T9" fmla="*/ 440 h 2801"/>
                  <a:gd name="T10" fmla="*/ 1530 w 2818"/>
                  <a:gd name="T11" fmla="*/ 624 h 2801"/>
                  <a:gd name="T12" fmla="*/ 1309 w 2818"/>
                  <a:gd name="T13" fmla="*/ 493 h 2801"/>
                  <a:gd name="T14" fmla="*/ 1092 w 2818"/>
                  <a:gd name="T15" fmla="*/ 400 h 2801"/>
                  <a:gd name="T16" fmla="*/ 884 w 2818"/>
                  <a:gd name="T17" fmla="*/ 348 h 2801"/>
                  <a:gd name="T18" fmla="*/ 697 w 2818"/>
                  <a:gd name="T19" fmla="*/ 340 h 2801"/>
                  <a:gd name="T20" fmla="*/ 554 w 2818"/>
                  <a:gd name="T21" fmla="*/ 372 h 2801"/>
                  <a:gd name="T22" fmla="*/ 445 w 2818"/>
                  <a:gd name="T23" fmla="*/ 444 h 2801"/>
                  <a:gd name="T24" fmla="*/ 377 w 2818"/>
                  <a:gd name="T25" fmla="*/ 547 h 2801"/>
                  <a:gd name="T26" fmla="*/ 344 w 2818"/>
                  <a:gd name="T27" fmla="*/ 684 h 2801"/>
                  <a:gd name="T28" fmla="*/ 348 w 2818"/>
                  <a:gd name="T29" fmla="*/ 849 h 2801"/>
                  <a:gd name="T30" fmla="*/ 388 w 2818"/>
                  <a:gd name="T31" fmla="*/ 1035 h 2801"/>
                  <a:gd name="T32" fmla="*/ 465 w 2818"/>
                  <a:gd name="T33" fmla="*/ 1236 h 2801"/>
                  <a:gd name="T34" fmla="*/ 580 w 2818"/>
                  <a:gd name="T35" fmla="*/ 1449 h 2801"/>
                  <a:gd name="T36" fmla="*/ 734 w 2818"/>
                  <a:gd name="T37" fmla="*/ 1665 h 2801"/>
                  <a:gd name="T38" fmla="*/ 927 w 2818"/>
                  <a:gd name="T39" fmla="*/ 1879 h 2801"/>
                  <a:gd name="T40" fmla="*/ 1138 w 2818"/>
                  <a:gd name="T41" fmla="*/ 2066 h 2801"/>
                  <a:gd name="T42" fmla="*/ 1357 w 2818"/>
                  <a:gd name="T43" fmla="*/ 2222 h 2801"/>
                  <a:gd name="T44" fmla="*/ 1578 w 2818"/>
                  <a:gd name="T45" fmla="*/ 2342 h 2801"/>
                  <a:gd name="T46" fmla="*/ 1795 w 2818"/>
                  <a:gd name="T47" fmla="*/ 2422 h 2801"/>
                  <a:gd name="T48" fmla="*/ 2000 w 2818"/>
                  <a:gd name="T49" fmla="*/ 2461 h 2801"/>
                  <a:gd name="T50" fmla="*/ 2171 w 2818"/>
                  <a:gd name="T51" fmla="*/ 2454 h 2801"/>
                  <a:gd name="T52" fmla="*/ 2303 w 2818"/>
                  <a:gd name="T53" fmla="*/ 2409 h 2801"/>
                  <a:gd name="T54" fmla="*/ 2399 w 2818"/>
                  <a:gd name="T55" fmla="*/ 2326 h 2801"/>
                  <a:gd name="T56" fmla="*/ 2455 w 2818"/>
                  <a:gd name="T57" fmla="*/ 2214 h 2801"/>
                  <a:gd name="T58" fmla="*/ 2477 w 2818"/>
                  <a:gd name="T59" fmla="*/ 2073 h 2801"/>
                  <a:gd name="T60" fmla="*/ 2465 w 2818"/>
                  <a:gd name="T61" fmla="*/ 1906 h 2801"/>
                  <a:gd name="T62" fmla="*/ 2410 w 2818"/>
                  <a:gd name="T63" fmla="*/ 1701 h 2801"/>
                  <a:gd name="T64" fmla="*/ 2294 w 2818"/>
                  <a:gd name="T65" fmla="*/ 1449 h 2801"/>
                  <a:gd name="T66" fmla="*/ 2252 w 2818"/>
                  <a:gd name="T67" fmla="*/ 1241 h 2801"/>
                  <a:gd name="T68" fmla="*/ 2436 w 2818"/>
                  <a:gd name="T69" fmla="*/ 1087 h 2801"/>
                  <a:gd name="T70" fmla="*/ 2568 w 2818"/>
                  <a:gd name="T71" fmla="*/ 1244 h 2801"/>
                  <a:gd name="T72" fmla="*/ 2701 w 2818"/>
                  <a:gd name="T73" fmla="*/ 1513 h 2801"/>
                  <a:gd name="T74" fmla="*/ 2785 w 2818"/>
                  <a:gd name="T75" fmla="*/ 1772 h 2801"/>
                  <a:gd name="T76" fmla="*/ 2817 w 2818"/>
                  <a:gd name="T77" fmla="*/ 2001 h 2801"/>
                  <a:gd name="T78" fmla="*/ 2807 w 2818"/>
                  <a:gd name="T79" fmla="*/ 2209 h 2801"/>
                  <a:gd name="T80" fmla="*/ 2751 w 2818"/>
                  <a:gd name="T81" fmla="*/ 2393 h 2801"/>
                  <a:gd name="T82" fmla="*/ 2654 w 2818"/>
                  <a:gd name="T83" fmla="*/ 2550 h 2801"/>
                  <a:gd name="T84" fmla="*/ 2525 w 2818"/>
                  <a:gd name="T85" fmla="*/ 2669 h 2801"/>
                  <a:gd name="T86" fmla="*/ 2371 w 2818"/>
                  <a:gd name="T87" fmla="*/ 2749 h 2801"/>
                  <a:gd name="T88" fmla="*/ 2194 w 2818"/>
                  <a:gd name="T89" fmla="*/ 2792 h 2801"/>
                  <a:gd name="T90" fmla="*/ 1982 w 2818"/>
                  <a:gd name="T91" fmla="*/ 2799 h 2801"/>
                  <a:gd name="T92" fmla="*/ 1727 w 2818"/>
                  <a:gd name="T93" fmla="*/ 2755 h 2801"/>
                  <a:gd name="T94" fmla="*/ 1464 w 2818"/>
                  <a:gd name="T95" fmla="*/ 2661 h 2801"/>
                  <a:gd name="T96" fmla="*/ 1198 w 2818"/>
                  <a:gd name="T97" fmla="*/ 2522 h 2801"/>
                  <a:gd name="T98" fmla="*/ 936 w 2818"/>
                  <a:gd name="T99" fmla="*/ 2340 h 2801"/>
                  <a:gd name="T100" fmla="*/ 686 w 2818"/>
                  <a:gd name="T101" fmla="*/ 2118 h 2801"/>
                  <a:gd name="T102" fmla="*/ 486 w 2818"/>
                  <a:gd name="T103" fmla="*/ 1897 h 2801"/>
                  <a:gd name="T104" fmla="*/ 317 w 2818"/>
                  <a:gd name="T105" fmla="*/ 1669 h 2801"/>
                  <a:gd name="T106" fmla="*/ 184 w 2818"/>
                  <a:gd name="T107" fmla="*/ 1438 h 2801"/>
                  <a:gd name="T108" fmla="*/ 86 w 2818"/>
                  <a:gd name="T109" fmla="*/ 1209 h 2801"/>
                  <a:gd name="T110" fmla="*/ 24 w 2818"/>
                  <a:gd name="T111" fmla="*/ 987 h 2801"/>
                  <a:gd name="T112" fmla="*/ 0 w 2818"/>
                  <a:gd name="T113" fmla="*/ 776 h 2801"/>
                  <a:gd name="T114" fmla="*/ 14 w 2818"/>
                  <a:gd name="T115" fmla="*/ 579 h 2801"/>
                  <a:gd name="T116" fmla="*/ 68 w 2818"/>
                  <a:gd name="T117" fmla="*/ 401 h 2801"/>
                  <a:gd name="T118" fmla="*/ 163 w 2818"/>
                  <a:gd name="T119" fmla="*/ 249 h 2801"/>
                  <a:gd name="T120" fmla="*/ 292 w 2818"/>
                  <a:gd name="T121" fmla="*/ 132 h 2801"/>
                  <a:gd name="T122" fmla="*/ 445 w 2818"/>
                  <a:gd name="T123" fmla="*/ 52 h 2801"/>
                  <a:gd name="T124" fmla="*/ 623 w 2818"/>
                  <a:gd name="T125" fmla="*/ 8 h 28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2818" h="2801">
                    <a:moveTo>
                      <a:pt x="753" y="0"/>
                    </a:moveTo>
                    <a:lnTo>
                      <a:pt x="830" y="2"/>
                    </a:lnTo>
                    <a:lnTo>
                      <a:pt x="910" y="10"/>
                    </a:lnTo>
                    <a:lnTo>
                      <a:pt x="991" y="24"/>
                    </a:lnTo>
                    <a:lnTo>
                      <a:pt x="1073" y="41"/>
                    </a:lnTo>
                    <a:lnTo>
                      <a:pt x="1156" y="65"/>
                    </a:lnTo>
                    <a:lnTo>
                      <a:pt x="1240" y="93"/>
                    </a:lnTo>
                    <a:lnTo>
                      <a:pt x="1323" y="127"/>
                    </a:lnTo>
                    <a:lnTo>
                      <a:pt x="1408" y="164"/>
                    </a:lnTo>
                    <a:lnTo>
                      <a:pt x="1492" y="207"/>
                    </a:lnTo>
                    <a:lnTo>
                      <a:pt x="1577" y="254"/>
                    </a:lnTo>
                    <a:lnTo>
                      <a:pt x="1660" y="305"/>
                    </a:lnTo>
                    <a:lnTo>
                      <a:pt x="1744" y="360"/>
                    </a:lnTo>
                    <a:lnTo>
                      <a:pt x="1724" y="379"/>
                    </a:lnTo>
                    <a:lnTo>
                      <a:pt x="1667" y="440"/>
                    </a:lnTo>
                    <a:lnTo>
                      <a:pt x="1615" y="500"/>
                    </a:lnTo>
                    <a:lnTo>
                      <a:pt x="1570" y="563"/>
                    </a:lnTo>
                    <a:lnTo>
                      <a:pt x="1530" y="624"/>
                    </a:lnTo>
                    <a:lnTo>
                      <a:pt x="1456" y="576"/>
                    </a:lnTo>
                    <a:lnTo>
                      <a:pt x="1383" y="532"/>
                    </a:lnTo>
                    <a:lnTo>
                      <a:pt x="1309" y="493"/>
                    </a:lnTo>
                    <a:lnTo>
                      <a:pt x="1236" y="457"/>
                    </a:lnTo>
                    <a:lnTo>
                      <a:pt x="1163" y="426"/>
                    </a:lnTo>
                    <a:lnTo>
                      <a:pt x="1092" y="400"/>
                    </a:lnTo>
                    <a:lnTo>
                      <a:pt x="1021" y="378"/>
                    </a:lnTo>
                    <a:lnTo>
                      <a:pt x="952" y="361"/>
                    </a:lnTo>
                    <a:lnTo>
                      <a:pt x="884" y="348"/>
                    </a:lnTo>
                    <a:lnTo>
                      <a:pt x="817" y="340"/>
                    </a:lnTo>
                    <a:lnTo>
                      <a:pt x="753" y="338"/>
                    </a:lnTo>
                    <a:lnTo>
                      <a:pt x="697" y="340"/>
                    </a:lnTo>
                    <a:lnTo>
                      <a:pt x="646" y="346"/>
                    </a:lnTo>
                    <a:lnTo>
                      <a:pt x="598" y="358"/>
                    </a:lnTo>
                    <a:lnTo>
                      <a:pt x="554" y="372"/>
                    </a:lnTo>
                    <a:lnTo>
                      <a:pt x="514" y="392"/>
                    </a:lnTo>
                    <a:lnTo>
                      <a:pt x="477" y="416"/>
                    </a:lnTo>
                    <a:lnTo>
                      <a:pt x="445" y="444"/>
                    </a:lnTo>
                    <a:lnTo>
                      <a:pt x="419" y="474"/>
                    </a:lnTo>
                    <a:lnTo>
                      <a:pt x="396" y="508"/>
                    </a:lnTo>
                    <a:lnTo>
                      <a:pt x="377" y="547"/>
                    </a:lnTo>
                    <a:lnTo>
                      <a:pt x="362" y="590"/>
                    </a:lnTo>
                    <a:lnTo>
                      <a:pt x="352" y="635"/>
                    </a:lnTo>
                    <a:lnTo>
                      <a:pt x="344" y="684"/>
                    </a:lnTo>
                    <a:lnTo>
                      <a:pt x="341" y="736"/>
                    </a:lnTo>
                    <a:lnTo>
                      <a:pt x="343" y="791"/>
                    </a:lnTo>
                    <a:lnTo>
                      <a:pt x="348" y="849"/>
                    </a:lnTo>
                    <a:lnTo>
                      <a:pt x="357" y="908"/>
                    </a:lnTo>
                    <a:lnTo>
                      <a:pt x="371" y="970"/>
                    </a:lnTo>
                    <a:lnTo>
                      <a:pt x="388" y="1035"/>
                    </a:lnTo>
                    <a:lnTo>
                      <a:pt x="409" y="1100"/>
                    </a:lnTo>
                    <a:lnTo>
                      <a:pt x="436" y="1168"/>
                    </a:lnTo>
                    <a:lnTo>
                      <a:pt x="465" y="1236"/>
                    </a:lnTo>
                    <a:lnTo>
                      <a:pt x="499" y="1306"/>
                    </a:lnTo>
                    <a:lnTo>
                      <a:pt x="538" y="1377"/>
                    </a:lnTo>
                    <a:lnTo>
                      <a:pt x="580" y="1449"/>
                    </a:lnTo>
                    <a:lnTo>
                      <a:pt x="627" y="1520"/>
                    </a:lnTo>
                    <a:lnTo>
                      <a:pt x="678" y="1592"/>
                    </a:lnTo>
                    <a:lnTo>
                      <a:pt x="734" y="1665"/>
                    </a:lnTo>
                    <a:lnTo>
                      <a:pt x="794" y="1737"/>
                    </a:lnTo>
                    <a:lnTo>
                      <a:pt x="859" y="1807"/>
                    </a:lnTo>
                    <a:lnTo>
                      <a:pt x="927" y="1879"/>
                    </a:lnTo>
                    <a:lnTo>
                      <a:pt x="996" y="1945"/>
                    </a:lnTo>
                    <a:lnTo>
                      <a:pt x="1066" y="2007"/>
                    </a:lnTo>
                    <a:lnTo>
                      <a:pt x="1138" y="2066"/>
                    </a:lnTo>
                    <a:lnTo>
                      <a:pt x="1210" y="2123"/>
                    </a:lnTo>
                    <a:lnTo>
                      <a:pt x="1284" y="2173"/>
                    </a:lnTo>
                    <a:lnTo>
                      <a:pt x="1357" y="2222"/>
                    </a:lnTo>
                    <a:lnTo>
                      <a:pt x="1431" y="2266"/>
                    </a:lnTo>
                    <a:lnTo>
                      <a:pt x="1504" y="2306"/>
                    </a:lnTo>
                    <a:lnTo>
                      <a:pt x="1578" y="2342"/>
                    </a:lnTo>
                    <a:lnTo>
                      <a:pt x="1651" y="2373"/>
                    </a:lnTo>
                    <a:lnTo>
                      <a:pt x="1723" y="2400"/>
                    </a:lnTo>
                    <a:lnTo>
                      <a:pt x="1795" y="2422"/>
                    </a:lnTo>
                    <a:lnTo>
                      <a:pt x="1865" y="2440"/>
                    </a:lnTo>
                    <a:lnTo>
                      <a:pt x="1933" y="2452"/>
                    </a:lnTo>
                    <a:lnTo>
                      <a:pt x="2000" y="2461"/>
                    </a:lnTo>
                    <a:lnTo>
                      <a:pt x="2065" y="2463"/>
                    </a:lnTo>
                    <a:lnTo>
                      <a:pt x="2119" y="2461"/>
                    </a:lnTo>
                    <a:lnTo>
                      <a:pt x="2171" y="2454"/>
                    </a:lnTo>
                    <a:lnTo>
                      <a:pt x="2220" y="2443"/>
                    </a:lnTo>
                    <a:lnTo>
                      <a:pt x="2264" y="2428"/>
                    </a:lnTo>
                    <a:lnTo>
                      <a:pt x="2303" y="2409"/>
                    </a:lnTo>
                    <a:lnTo>
                      <a:pt x="2340" y="2385"/>
                    </a:lnTo>
                    <a:lnTo>
                      <a:pt x="2371" y="2357"/>
                    </a:lnTo>
                    <a:lnTo>
                      <a:pt x="2399" y="2326"/>
                    </a:lnTo>
                    <a:lnTo>
                      <a:pt x="2421" y="2293"/>
                    </a:lnTo>
                    <a:lnTo>
                      <a:pt x="2439" y="2256"/>
                    </a:lnTo>
                    <a:lnTo>
                      <a:pt x="2455" y="2214"/>
                    </a:lnTo>
                    <a:lnTo>
                      <a:pt x="2467" y="2170"/>
                    </a:lnTo>
                    <a:lnTo>
                      <a:pt x="2474" y="2123"/>
                    </a:lnTo>
                    <a:lnTo>
                      <a:pt x="2477" y="2073"/>
                    </a:lnTo>
                    <a:lnTo>
                      <a:pt x="2477" y="2020"/>
                    </a:lnTo>
                    <a:lnTo>
                      <a:pt x="2473" y="1964"/>
                    </a:lnTo>
                    <a:lnTo>
                      <a:pt x="2465" y="1906"/>
                    </a:lnTo>
                    <a:lnTo>
                      <a:pt x="2453" y="1847"/>
                    </a:lnTo>
                    <a:lnTo>
                      <a:pt x="2436" y="1785"/>
                    </a:lnTo>
                    <a:lnTo>
                      <a:pt x="2410" y="1701"/>
                    </a:lnTo>
                    <a:lnTo>
                      <a:pt x="2377" y="1618"/>
                    </a:lnTo>
                    <a:lnTo>
                      <a:pt x="2338" y="1533"/>
                    </a:lnTo>
                    <a:lnTo>
                      <a:pt x="2294" y="1449"/>
                    </a:lnTo>
                    <a:lnTo>
                      <a:pt x="2245" y="1364"/>
                    </a:lnTo>
                    <a:lnTo>
                      <a:pt x="2190" y="1280"/>
                    </a:lnTo>
                    <a:lnTo>
                      <a:pt x="2252" y="1241"/>
                    </a:lnTo>
                    <a:lnTo>
                      <a:pt x="2314" y="1195"/>
                    </a:lnTo>
                    <a:lnTo>
                      <a:pt x="2376" y="1144"/>
                    </a:lnTo>
                    <a:lnTo>
                      <a:pt x="2436" y="1087"/>
                    </a:lnTo>
                    <a:lnTo>
                      <a:pt x="2455" y="1068"/>
                    </a:lnTo>
                    <a:lnTo>
                      <a:pt x="2514" y="1155"/>
                    </a:lnTo>
                    <a:lnTo>
                      <a:pt x="2568" y="1244"/>
                    </a:lnTo>
                    <a:lnTo>
                      <a:pt x="2617" y="1333"/>
                    </a:lnTo>
                    <a:lnTo>
                      <a:pt x="2662" y="1424"/>
                    </a:lnTo>
                    <a:lnTo>
                      <a:pt x="2701" y="1513"/>
                    </a:lnTo>
                    <a:lnTo>
                      <a:pt x="2736" y="1603"/>
                    </a:lnTo>
                    <a:lnTo>
                      <a:pt x="2764" y="1692"/>
                    </a:lnTo>
                    <a:lnTo>
                      <a:pt x="2785" y="1772"/>
                    </a:lnTo>
                    <a:lnTo>
                      <a:pt x="2801" y="1850"/>
                    </a:lnTo>
                    <a:lnTo>
                      <a:pt x="2812" y="1927"/>
                    </a:lnTo>
                    <a:lnTo>
                      <a:pt x="2817" y="2001"/>
                    </a:lnTo>
                    <a:lnTo>
                      <a:pt x="2818" y="2073"/>
                    </a:lnTo>
                    <a:lnTo>
                      <a:pt x="2815" y="2142"/>
                    </a:lnTo>
                    <a:lnTo>
                      <a:pt x="2807" y="2209"/>
                    </a:lnTo>
                    <a:lnTo>
                      <a:pt x="2793" y="2273"/>
                    </a:lnTo>
                    <a:lnTo>
                      <a:pt x="2774" y="2335"/>
                    </a:lnTo>
                    <a:lnTo>
                      <a:pt x="2751" y="2393"/>
                    </a:lnTo>
                    <a:lnTo>
                      <a:pt x="2724" y="2449"/>
                    </a:lnTo>
                    <a:lnTo>
                      <a:pt x="2692" y="2501"/>
                    </a:lnTo>
                    <a:lnTo>
                      <a:pt x="2654" y="2550"/>
                    </a:lnTo>
                    <a:lnTo>
                      <a:pt x="2612" y="2596"/>
                    </a:lnTo>
                    <a:lnTo>
                      <a:pt x="2570" y="2634"/>
                    </a:lnTo>
                    <a:lnTo>
                      <a:pt x="2525" y="2669"/>
                    </a:lnTo>
                    <a:lnTo>
                      <a:pt x="2477" y="2700"/>
                    </a:lnTo>
                    <a:lnTo>
                      <a:pt x="2426" y="2726"/>
                    </a:lnTo>
                    <a:lnTo>
                      <a:pt x="2371" y="2749"/>
                    </a:lnTo>
                    <a:lnTo>
                      <a:pt x="2315" y="2767"/>
                    </a:lnTo>
                    <a:lnTo>
                      <a:pt x="2256" y="2782"/>
                    </a:lnTo>
                    <a:lnTo>
                      <a:pt x="2194" y="2792"/>
                    </a:lnTo>
                    <a:lnTo>
                      <a:pt x="2131" y="2799"/>
                    </a:lnTo>
                    <a:lnTo>
                      <a:pt x="2065" y="2801"/>
                    </a:lnTo>
                    <a:lnTo>
                      <a:pt x="1982" y="2799"/>
                    </a:lnTo>
                    <a:lnTo>
                      <a:pt x="1898" y="2789"/>
                    </a:lnTo>
                    <a:lnTo>
                      <a:pt x="1813" y="2775"/>
                    </a:lnTo>
                    <a:lnTo>
                      <a:pt x="1727" y="2755"/>
                    </a:lnTo>
                    <a:lnTo>
                      <a:pt x="1640" y="2729"/>
                    </a:lnTo>
                    <a:lnTo>
                      <a:pt x="1552" y="2698"/>
                    </a:lnTo>
                    <a:lnTo>
                      <a:pt x="1464" y="2661"/>
                    </a:lnTo>
                    <a:lnTo>
                      <a:pt x="1375" y="2620"/>
                    </a:lnTo>
                    <a:lnTo>
                      <a:pt x="1286" y="2574"/>
                    </a:lnTo>
                    <a:lnTo>
                      <a:pt x="1198" y="2522"/>
                    </a:lnTo>
                    <a:lnTo>
                      <a:pt x="1110" y="2466"/>
                    </a:lnTo>
                    <a:lnTo>
                      <a:pt x="1022" y="2405"/>
                    </a:lnTo>
                    <a:lnTo>
                      <a:pt x="936" y="2340"/>
                    </a:lnTo>
                    <a:lnTo>
                      <a:pt x="851" y="2270"/>
                    </a:lnTo>
                    <a:lnTo>
                      <a:pt x="767" y="2196"/>
                    </a:lnTo>
                    <a:lnTo>
                      <a:pt x="686" y="2118"/>
                    </a:lnTo>
                    <a:lnTo>
                      <a:pt x="616" y="2046"/>
                    </a:lnTo>
                    <a:lnTo>
                      <a:pt x="549" y="1972"/>
                    </a:lnTo>
                    <a:lnTo>
                      <a:pt x="486" y="1897"/>
                    </a:lnTo>
                    <a:lnTo>
                      <a:pt x="426" y="1822"/>
                    </a:lnTo>
                    <a:lnTo>
                      <a:pt x="370" y="1746"/>
                    </a:lnTo>
                    <a:lnTo>
                      <a:pt x="317" y="1669"/>
                    </a:lnTo>
                    <a:lnTo>
                      <a:pt x="269" y="1592"/>
                    </a:lnTo>
                    <a:lnTo>
                      <a:pt x="225" y="1515"/>
                    </a:lnTo>
                    <a:lnTo>
                      <a:pt x="184" y="1438"/>
                    </a:lnTo>
                    <a:lnTo>
                      <a:pt x="148" y="1362"/>
                    </a:lnTo>
                    <a:lnTo>
                      <a:pt x="114" y="1285"/>
                    </a:lnTo>
                    <a:lnTo>
                      <a:pt x="86" y="1209"/>
                    </a:lnTo>
                    <a:lnTo>
                      <a:pt x="61" y="1135"/>
                    </a:lnTo>
                    <a:lnTo>
                      <a:pt x="41" y="1061"/>
                    </a:lnTo>
                    <a:lnTo>
                      <a:pt x="24" y="987"/>
                    </a:lnTo>
                    <a:lnTo>
                      <a:pt x="12" y="915"/>
                    </a:lnTo>
                    <a:lnTo>
                      <a:pt x="3" y="844"/>
                    </a:lnTo>
                    <a:lnTo>
                      <a:pt x="0" y="776"/>
                    </a:lnTo>
                    <a:lnTo>
                      <a:pt x="0" y="708"/>
                    </a:lnTo>
                    <a:lnTo>
                      <a:pt x="5" y="643"/>
                    </a:lnTo>
                    <a:lnTo>
                      <a:pt x="14" y="579"/>
                    </a:lnTo>
                    <a:lnTo>
                      <a:pt x="27" y="518"/>
                    </a:lnTo>
                    <a:lnTo>
                      <a:pt x="46" y="459"/>
                    </a:lnTo>
                    <a:lnTo>
                      <a:pt x="68" y="401"/>
                    </a:lnTo>
                    <a:lnTo>
                      <a:pt x="95" y="348"/>
                    </a:lnTo>
                    <a:lnTo>
                      <a:pt x="127" y="297"/>
                    </a:lnTo>
                    <a:lnTo>
                      <a:pt x="163" y="249"/>
                    </a:lnTo>
                    <a:lnTo>
                      <a:pt x="204" y="205"/>
                    </a:lnTo>
                    <a:lnTo>
                      <a:pt x="247" y="166"/>
                    </a:lnTo>
                    <a:lnTo>
                      <a:pt x="292" y="132"/>
                    </a:lnTo>
                    <a:lnTo>
                      <a:pt x="340" y="101"/>
                    </a:lnTo>
                    <a:lnTo>
                      <a:pt x="392" y="75"/>
                    </a:lnTo>
                    <a:lnTo>
                      <a:pt x="445" y="52"/>
                    </a:lnTo>
                    <a:lnTo>
                      <a:pt x="501" y="33"/>
                    </a:lnTo>
                    <a:lnTo>
                      <a:pt x="561" y="19"/>
                    </a:lnTo>
                    <a:lnTo>
                      <a:pt x="623" y="8"/>
                    </a:lnTo>
                    <a:lnTo>
                      <a:pt x="687" y="2"/>
                    </a:lnTo>
                    <a:lnTo>
                      <a:pt x="75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  <p:sp>
            <p:nvSpPr>
              <p:cNvPr id="83" name="Freeform 82">
                <a:extLst>
                  <a:ext uri="{FF2B5EF4-FFF2-40B4-BE49-F238E27FC236}">
                    <a16:creationId xmlns:a16="http://schemas.microsoft.com/office/drawing/2014/main" id="{4F8C2B72-5286-DDF6-DD25-EAA5B651D6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89781" y="2954127"/>
                <a:ext cx="170181" cy="168938"/>
              </a:xfrm>
              <a:custGeom>
                <a:avLst/>
                <a:gdLst>
                  <a:gd name="T0" fmla="*/ 370 w 1504"/>
                  <a:gd name="T1" fmla="*/ 2 h 1493"/>
                  <a:gd name="T2" fmla="*/ 469 w 1504"/>
                  <a:gd name="T3" fmla="*/ 22 h 1493"/>
                  <a:gd name="T4" fmla="*/ 576 w 1504"/>
                  <a:gd name="T5" fmla="*/ 60 h 1493"/>
                  <a:gd name="T6" fmla="*/ 688 w 1504"/>
                  <a:gd name="T7" fmla="*/ 115 h 1493"/>
                  <a:gd name="T8" fmla="*/ 717 w 1504"/>
                  <a:gd name="T9" fmla="*/ 206 h 1493"/>
                  <a:gd name="T10" fmla="*/ 674 w 1504"/>
                  <a:gd name="T11" fmla="*/ 315 h 1493"/>
                  <a:gd name="T12" fmla="*/ 644 w 1504"/>
                  <a:gd name="T13" fmla="*/ 413 h 1493"/>
                  <a:gd name="T14" fmla="*/ 624 w 1504"/>
                  <a:gd name="T15" fmla="*/ 497 h 1493"/>
                  <a:gd name="T16" fmla="*/ 614 w 1504"/>
                  <a:gd name="T17" fmla="*/ 562 h 1493"/>
                  <a:gd name="T18" fmla="*/ 608 w 1504"/>
                  <a:gd name="T19" fmla="*/ 606 h 1493"/>
                  <a:gd name="T20" fmla="*/ 606 w 1504"/>
                  <a:gd name="T21" fmla="*/ 626 h 1493"/>
                  <a:gd name="T22" fmla="*/ 614 w 1504"/>
                  <a:gd name="T23" fmla="*/ 695 h 1493"/>
                  <a:gd name="T24" fmla="*/ 639 w 1504"/>
                  <a:gd name="T25" fmla="*/ 761 h 1493"/>
                  <a:gd name="T26" fmla="*/ 682 w 1504"/>
                  <a:gd name="T27" fmla="*/ 816 h 1493"/>
                  <a:gd name="T28" fmla="*/ 737 w 1504"/>
                  <a:gd name="T29" fmla="*/ 859 h 1493"/>
                  <a:gd name="T30" fmla="*/ 802 w 1504"/>
                  <a:gd name="T31" fmla="*/ 884 h 1493"/>
                  <a:gd name="T32" fmla="*/ 872 w 1504"/>
                  <a:gd name="T33" fmla="*/ 890 h 1493"/>
                  <a:gd name="T34" fmla="*/ 892 w 1504"/>
                  <a:gd name="T35" fmla="*/ 889 h 1493"/>
                  <a:gd name="T36" fmla="*/ 937 w 1504"/>
                  <a:gd name="T37" fmla="*/ 884 h 1493"/>
                  <a:gd name="T38" fmla="*/ 1003 w 1504"/>
                  <a:gd name="T39" fmla="*/ 872 h 1493"/>
                  <a:gd name="T40" fmla="*/ 1088 w 1504"/>
                  <a:gd name="T41" fmla="*/ 853 h 1493"/>
                  <a:gd name="T42" fmla="*/ 1186 w 1504"/>
                  <a:gd name="T43" fmla="*/ 823 h 1493"/>
                  <a:gd name="T44" fmla="*/ 1296 w 1504"/>
                  <a:gd name="T45" fmla="*/ 780 h 1493"/>
                  <a:gd name="T46" fmla="*/ 1386 w 1504"/>
                  <a:gd name="T47" fmla="*/ 807 h 1493"/>
                  <a:gd name="T48" fmla="*/ 1440 w 1504"/>
                  <a:gd name="T49" fmla="*/ 911 h 1493"/>
                  <a:gd name="T50" fmla="*/ 1477 w 1504"/>
                  <a:gd name="T51" fmla="*/ 1011 h 1493"/>
                  <a:gd name="T52" fmla="*/ 1497 w 1504"/>
                  <a:gd name="T53" fmla="*/ 1098 h 1493"/>
                  <a:gd name="T54" fmla="*/ 1504 w 1504"/>
                  <a:gd name="T55" fmla="*/ 1175 h 1493"/>
                  <a:gd name="T56" fmla="*/ 1497 w 1504"/>
                  <a:gd name="T57" fmla="*/ 1240 h 1493"/>
                  <a:gd name="T58" fmla="*/ 1483 w 1504"/>
                  <a:gd name="T59" fmla="*/ 1295 h 1493"/>
                  <a:gd name="T60" fmla="*/ 1463 w 1504"/>
                  <a:gd name="T61" fmla="*/ 1340 h 1493"/>
                  <a:gd name="T62" fmla="*/ 1439 w 1504"/>
                  <a:gd name="T63" fmla="*/ 1377 h 1493"/>
                  <a:gd name="T64" fmla="*/ 1414 w 1504"/>
                  <a:gd name="T65" fmla="*/ 1405 h 1493"/>
                  <a:gd name="T66" fmla="*/ 1382 w 1504"/>
                  <a:gd name="T67" fmla="*/ 1432 h 1493"/>
                  <a:gd name="T68" fmla="*/ 1339 w 1504"/>
                  <a:gd name="T69" fmla="*/ 1458 h 1493"/>
                  <a:gd name="T70" fmla="*/ 1285 w 1504"/>
                  <a:gd name="T71" fmla="*/ 1479 h 1493"/>
                  <a:gd name="T72" fmla="*/ 1219 w 1504"/>
                  <a:gd name="T73" fmla="*/ 1491 h 1493"/>
                  <a:gd name="T74" fmla="*/ 1134 w 1504"/>
                  <a:gd name="T75" fmla="*/ 1491 h 1493"/>
                  <a:gd name="T76" fmla="*/ 1036 w 1504"/>
                  <a:gd name="T77" fmla="*/ 1471 h 1493"/>
                  <a:gd name="T78" fmla="*/ 930 w 1504"/>
                  <a:gd name="T79" fmla="*/ 1435 h 1493"/>
                  <a:gd name="T80" fmla="*/ 819 w 1504"/>
                  <a:gd name="T81" fmla="*/ 1381 h 1493"/>
                  <a:gd name="T82" fmla="*/ 706 w 1504"/>
                  <a:gd name="T83" fmla="*/ 1311 h 1493"/>
                  <a:gd name="T84" fmla="*/ 591 w 1504"/>
                  <a:gd name="T85" fmla="*/ 1227 h 1493"/>
                  <a:gd name="T86" fmla="*/ 477 w 1504"/>
                  <a:gd name="T87" fmla="*/ 1129 h 1493"/>
                  <a:gd name="T88" fmla="*/ 362 w 1504"/>
                  <a:gd name="T89" fmla="*/ 1015 h 1493"/>
                  <a:gd name="T90" fmla="*/ 257 w 1504"/>
                  <a:gd name="T91" fmla="*/ 892 h 1493"/>
                  <a:gd name="T92" fmla="*/ 166 w 1504"/>
                  <a:gd name="T93" fmla="*/ 766 h 1493"/>
                  <a:gd name="T94" fmla="*/ 93 w 1504"/>
                  <a:gd name="T95" fmla="*/ 642 h 1493"/>
                  <a:gd name="T96" fmla="*/ 43 w 1504"/>
                  <a:gd name="T97" fmla="*/ 531 h 1493"/>
                  <a:gd name="T98" fmla="*/ 15 w 1504"/>
                  <a:gd name="T99" fmla="*/ 437 h 1493"/>
                  <a:gd name="T100" fmla="*/ 1 w 1504"/>
                  <a:gd name="T101" fmla="*/ 355 h 1493"/>
                  <a:gd name="T102" fmla="*/ 2 w 1504"/>
                  <a:gd name="T103" fmla="*/ 285 h 1493"/>
                  <a:gd name="T104" fmla="*/ 13 w 1504"/>
                  <a:gd name="T105" fmla="*/ 224 h 1493"/>
                  <a:gd name="T106" fmla="*/ 31 w 1504"/>
                  <a:gd name="T107" fmla="*/ 173 h 1493"/>
                  <a:gd name="T108" fmla="*/ 53 w 1504"/>
                  <a:gd name="T109" fmla="*/ 133 h 1493"/>
                  <a:gd name="T110" fmla="*/ 78 w 1504"/>
                  <a:gd name="T111" fmla="*/ 102 h 1493"/>
                  <a:gd name="T112" fmla="*/ 105 w 1504"/>
                  <a:gd name="T113" fmla="*/ 75 h 1493"/>
                  <a:gd name="T114" fmla="*/ 142 w 1504"/>
                  <a:gd name="T115" fmla="*/ 48 h 1493"/>
                  <a:gd name="T116" fmla="*/ 190 w 1504"/>
                  <a:gd name="T117" fmla="*/ 24 h 1493"/>
                  <a:gd name="T118" fmla="*/ 250 w 1504"/>
                  <a:gd name="T119" fmla="*/ 6 h 1493"/>
                  <a:gd name="T120" fmla="*/ 323 w 1504"/>
                  <a:gd name="T121" fmla="*/ 0 h 14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504" h="1493">
                    <a:moveTo>
                      <a:pt x="323" y="0"/>
                    </a:moveTo>
                    <a:lnTo>
                      <a:pt x="370" y="2"/>
                    </a:lnTo>
                    <a:lnTo>
                      <a:pt x="418" y="10"/>
                    </a:lnTo>
                    <a:lnTo>
                      <a:pt x="469" y="22"/>
                    </a:lnTo>
                    <a:lnTo>
                      <a:pt x="522" y="39"/>
                    </a:lnTo>
                    <a:lnTo>
                      <a:pt x="576" y="60"/>
                    </a:lnTo>
                    <a:lnTo>
                      <a:pt x="631" y="86"/>
                    </a:lnTo>
                    <a:lnTo>
                      <a:pt x="688" y="115"/>
                    </a:lnTo>
                    <a:lnTo>
                      <a:pt x="745" y="148"/>
                    </a:lnTo>
                    <a:lnTo>
                      <a:pt x="717" y="206"/>
                    </a:lnTo>
                    <a:lnTo>
                      <a:pt x="694" y="262"/>
                    </a:lnTo>
                    <a:lnTo>
                      <a:pt x="674" y="315"/>
                    </a:lnTo>
                    <a:lnTo>
                      <a:pt x="658" y="366"/>
                    </a:lnTo>
                    <a:lnTo>
                      <a:pt x="644" y="413"/>
                    </a:lnTo>
                    <a:lnTo>
                      <a:pt x="634" y="456"/>
                    </a:lnTo>
                    <a:lnTo>
                      <a:pt x="624" y="497"/>
                    </a:lnTo>
                    <a:lnTo>
                      <a:pt x="618" y="531"/>
                    </a:lnTo>
                    <a:lnTo>
                      <a:pt x="614" y="562"/>
                    </a:lnTo>
                    <a:lnTo>
                      <a:pt x="611" y="587"/>
                    </a:lnTo>
                    <a:lnTo>
                      <a:pt x="608" y="606"/>
                    </a:lnTo>
                    <a:lnTo>
                      <a:pt x="607" y="620"/>
                    </a:lnTo>
                    <a:lnTo>
                      <a:pt x="606" y="626"/>
                    </a:lnTo>
                    <a:lnTo>
                      <a:pt x="607" y="661"/>
                    </a:lnTo>
                    <a:lnTo>
                      <a:pt x="614" y="695"/>
                    </a:lnTo>
                    <a:lnTo>
                      <a:pt x="624" y="729"/>
                    </a:lnTo>
                    <a:lnTo>
                      <a:pt x="639" y="761"/>
                    </a:lnTo>
                    <a:lnTo>
                      <a:pt x="658" y="790"/>
                    </a:lnTo>
                    <a:lnTo>
                      <a:pt x="682" y="816"/>
                    </a:lnTo>
                    <a:lnTo>
                      <a:pt x="708" y="839"/>
                    </a:lnTo>
                    <a:lnTo>
                      <a:pt x="737" y="859"/>
                    </a:lnTo>
                    <a:lnTo>
                      <a:pt x="769" y="873"/>
                    </a:lnTo>
                    <a:lnTo>
                      <a:pt x="802" y="884"/>
                    </a:lnTo>
                    <a:lnTo>
                      <a:pt x="838" y="890"/>
                    </a:lnTo>
                    <a:lnTo>
                      <a:pt x="872" y="890"/>
                    </a:lnTo>
                    <a:lnTo>
                      <a:pt x="880" y="890"/>
                    </a:lnTo>
                    <a:lnTo>
                      <a:pt x="892" y="889"/>
                    </a:lnTo>
                    <a:lnTo>
                      <a:pt x="912" y="887"/>
                    </a:lnTo>
                    <a:lnTo>
                      <a:pt x="937" y="884"/>
                    </a:lnTo>
                    <a:lnTo>
                      <a:pt x="968" y="880"/>
                    </a:lnTo>
                    <a:lnTo>
                      <a:pt x="1003" y="872"/>
                    </a:lnTo>
                    <a:lnTo>
                      <a:pt x="1044" y="864"/>
                    </a:lnTo>
                    <a:lnTo>
                      <a:pt x="1088" y="853"/>
                    </a:lnTo>
                    <a:lnTo>
                      <a:pt x="1136" y="839"/>
                    </a:lnTo>
                    <a:lnTo>
                      <a:pt x="1186" y="823"/>
                    </a:lnTo>
                    <a:lnTo>
                      <a:pt x="1241" y="804"/>
                    </a:lnTo>
                    <a:lnTo>
                      <a:pt x="1296" y="780"/>
                    </a:lnTo>
                    <a:lnTo>
                      <a:pt x="1355" y="753"/>
                    </a:lnTo>
                    <a:lnTo>
                      <a:pt x="1386" y="807"/>
                    </a:lnTo>
                    <a:lnTo>
                      <a:pt x="1415" y="859"/>
                    </a:lnTo>
                    <a:lnTo>
                      <a:pt x="1440" y="911"/>
                    </a:lnTo>
                    <a:lnTo>
                      <a:pt x="1461" y="962"/>
                    </a:lnTo>
                    <a:lnTo>
                      <a:pt x="1477" y="1011"/>
                    </a:lnTo>
                    <a:lnTo>
                      <a:pt x="1489" y="1056"/>
                    </a:lnTo>
                    <a:lnTo>
                      <a:pt x="1497" y="1098"/>
                    </a:lnTo>
                    <a:lnTo>
                      <a:pt x="1502" y="1137"/>
                    </a:lnTo>
                    <a:lnTo>
                      <a:pt x="1504" y="1175"/>
                    </a:lnTo>
                    <a:lnTo>
                      <a:pt x="1502" y="1208"/>
                    </a:lnTo>
                    <a:lnTo>
                      <a:pt x="1497" y="1240"/>
                    </a:lnTo>
                    <a:lnTo>
                      <a:pt x="1491" y="1269"/>
                    </a:lnTo>
                    <a:lnTo>
                      <a:pt x="1483" y="1295"/>
                    </a:lnTo>
                    <a:lnTo>
                      <a:pt x="1473" y="1318"/>
                    </a:lnTo>
                    <a:lnTo>
                      <a:pt x="1463" y="1340"/>
                    </a:lnTo>
                    <a:lnTo>
                      <a:pt x="1450" y="1360"/>
                    </a:lnTo>
                    <a:lnTo>
                      <a:pt x="1439" y="1377"/>
                    </a:lnTo>
                    <a:lnTo>
                      <a:pt x="1426" y="1391"/>
                    </a:lnTo>
                    <a:lnTo>
                      <a:pt x="1414" y="1405"/>
                    </a:lnTo>
                    <a:lnTo>
                      <a:pt x="1399" y="1418"/>
                    </a:lnTo>
                    <a:lnTo>
                      <a:pt x="1382" y="1432"/>
                    </a:lnTo>
                    <a:lnTo>
                      <a:pt x="1361" y="1445"/>
                    </a:lnTo>
                    <a:lnTo>
                      <a:pt x="1339" y="1458"/>
                    </a:lnTo>
                    <a:lnTo>
                      <a:pt x="1313" y="1469"/>
                    </a:lnTo>
                    <a:lnTo>
                      <a:pt x="1285" y="1479"/>
                    </a:lnTo>
                    <a:lnTo>
                      <a:pt x="1253" y="1487"/>
                    </a:lnTo>
                    <a:lnTo>
                      <a:pt x="1219" y="1491"/>
                    </a:lnTo>
                    <a:lnTo>
                      <a:pt x="1180" y="1493"/>
                    </a:lnTo>
                    <a:lnTo>
                      <a:pt x="1134" y="1491"/>
                    </a:lnTo>
                    <a:lnTo>
                      <a:pt x="1086" y="1484"/>
                    </a:lnTo>
                    <a:lnTo>
                      <a:pt x="1036" y="1471"/>
                    </a:lnTo>
                    <a:lnTo>
                      <a:pt x="983" y="1456"/>
                    </a:lnTo>
                    <a:lnTo>
                      <a:pt x="930" y="1435"/>
                    </a:lnTo>
                    <a:lnTo>
                      <a:pt x="875" y="1410"/>
                    </a:lnTo>
                    <a:lnTo>
                      <a:pt x="819" y="1381"/>
                    </a:lnTo>
                    <a:lnTo>
                      <a:pt x="762" y="1348"/>
                    </a:lnTo>
                    <a:lnTo>
                      <a:pt x="706" y="1311"/>
                    </a:lnTo>
                    <a:lnTo>
                      <a:pt x="648" y="1271"/>
                    </a:lnTo>
                    <a:lnTo>
                      <a:pt x="591" y="1227"/>
                    </a:lnTo>
                    <a:lnTo>
                      <a:pt x="533" y="1180"/>
                    </a:lnTo>
                    <a:lnTo>
                      <a:pt x="477" y="1129"/>
                    </a:lnTo>
                    <a:lnTo>
                      <a:pt x="421" y="1075"/>
                    </a:lnTo>
                    <a:lnTo>
                      <a:pt x="362" y="1015"/>
                    </a:lnTo>
                    <a:lnTo>
                      <a:pt x="308" y="954"/>
                    </a:lnTo>
                    <a:lnTo>
                      <a:pt x="257" y="892"/>
                    </a:lnTo>
                    <a:lnTo>
                      <a:pt x="210" y="830"/>
                    </a:lnTo>
                    <a:lnTo>
                      <a:pt x="166" y="766"/>
                    </a:lnTo>
                    <a:lnTo>
                      <a:pt x="127" y="705"/>
                    </a:lnTo>
                    <a:lnTo>
                      <a:pt x="93" y="642"/>
                    </a:lnTo>
                    <a:lnTo>
                      <a:pt x="64" y="582"/>
                    </a:lnTo>
                    <a:lnTo>
                      <a:pt x="43" y="531"/>
                    </a:lnTo>
                    <a:lnTo>
                      <a:pt x="26" y="482"/>
                    </a:lnTo>
                    <a:lnTo>
                      <a:pt x="15" y="437"/>
                    </a:lnTo>
                    <a:lnTo>
                      <a:pt x="6" y="395"/>
                    </a:lnTo>
                    <a:lnTo>
                      <a:pt x="1" y="355"/>
                    </a:lnTo>
                    <a:lnTo>
                      <a:pt x="0" y="318"/>
                    </a:lnTo>
                    <a:lnTo>
                      <a:pt x="2" y="285"/>
                    </a:lnTo>
                    <a:lnTo>
                      <a:pt x="6" y="252"/>
                    </a:lnTo>
                    <a:lnTo>
                      <a:pt x="13" y="224"/>
                    </a:lnTo>
                    <a:lnTo>
                      <a:pt x="21" y="197"/>
                    </a:lnTo>
                    <a:lnTo>
                      <a:pt x="31" y="173"/>
                    </a:lnTo>
                    <a:lnTo>
                      <a:pt x="41" y="153"/>
                    </a:lnTo>
                    <a:lnTo>
                      <a:pt x="53" y="133"/>
                    </a:lnTo>
                    <a:lnTo>
                      <a:pt x="65" y="116"/>
                    </a:lnTo>
                    <a:lnTo>
                      <a:pt x="78" y="102"/>
                    </a:lnTo>
                    <a:lnTo>
                      <a:pt x="89" y="88"/>
                    </a:lnTo>
                    <a:lnTo>
                      <a:pt x="105" y="75"/>
                    </a:lnTo>
                    <a:lnTo>
                      <a:pt x="122" y="61"/>
                    </a:lnTo>
                    <a:lnTo>
                      <a:pt x="142" y="48"/>
                    </a:lnTo>
                    <a:lnTo>
                      <a:pt x="165" y="35"/>
                    </a:lnTo>
                    <a:lnTo>
                      <a:pt x="190" y="24"/>
                    </a:lnTo>
                    <a:lnTo>
                      <a:pt x="219" y="14"/>
                    </a:lnTo>
                    <a:lnTo>
                      <a:pt x="250" y="6"/>
                    </a:lnTo>
                    <a:lnTo>
                      <a:pt x="285" y="2"/>
                    </a:lnTo>
                    <a:lnTo>
                      <a:pt x="32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  <p:sp>
            <p:nvSpPr>
              <p:cNvPr id="84" name="Freeform 83">
                <a:extLst>
                  <a:ext uri="{FF2B5EF4-FFF2-40B4-BE49-F238E27FC236}">
                    <a16:creationId xmlns:a16="http://schemas.microsoft.com/office/drawing/2014/main" id="{861DB5C4-B7FD-7281-E89C-18A9997B73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77977" y="2829908"/>
                <a:ext cx="207447" cy="206204"/>
              </a:xfrm>
              <a:custGeom>
                <a:avLst/>
                <a:gdLst>
                  <a:gd name="T0" fmla="*/ 1289 w 1835"/>
                  <a:gd name="T1" fmla="*/ 2 h 1823"/>
                  <a:gd name="T2" fmla="*/ 1327 w 1835"/>
                  <a:gd name="T3" fmla="*/ 23 h 1823"/>
                  <a:gd name="T4" fmla="*/ 1350 w 1835"/>
                  <a:gd name="T5" fmla="*/ 60 h 1823"/>
                  <a:gd name="T6" fmla="*/ 1776 w 1835"/>
                  <a:gd name="T7" fmla="*/ 482 h 1823"/>
                  <a:gd name="T8" fmla="*/ 1812 w 1835"/>
                  <a:gd name="T9" fmla="*/ 505 h 1823"/>
                  <a:gd name="T10" fmla="*/ 1833 w 1835"/>
                  <a:gd name="T11" fmla="*/ 543 h 1823"/>
                  <a:gd name="T12" fmla="*/ 1832 w 1835"/>
                  <a:gd name="T13" fmla="*/ 586 h 1823"/>
                  <a:gd name="T14" fmla="*/ 1810 w 1835"/>
                  <a:gd name="T15" fmla="*/ 622 h 1823"/>
                  <a:gd name="T16" fmla="*/ 1498 w 1835"/>
                  <a:gd name="T17" fmla="*/ 929 h 1823"/>
                  <a:gd name="T18" fmla="*/ 1459 w 1835"/>
                  <a:gd name="T19" fmla="*/ 942 h 1823"/>
                  <a:gd name="T20" fmla="*/ 1253 w 1835"/>
                  <a:gd name="T21" fmla="*/ 903 h 1823"/>
                  <a:gd name="T22" fmla="*/ 1194 w 1835"/>
                  <a:gd name="T23" fmla="*/ 1011 h 1823"/>
                  <a:gd name="T24" fmla="*/ 1118 w 1835"/>
                  <a:gd name="T25" fmla="*/ 1126 h 1823"/>
                  <a:gd name="T26" fmla="*/ 1030 w 1835"/>
                  <a:gd name="T27" fmla="*/ 1243 h 1823"/>
                  <a:gd name="T28" fmla="*/ 930 w 1835"/>
                  <a:gd name="T29" fmla="*/ 1362 h 1823"/>
                  <a:gd name="T30" fmla="*/ 823 w 1835"/>
                  <a:gd name="T31" fmla="*/ 1475 h 1823"/>
                  <a:gd name="T32" fmla="*/ 705 w 1835"/>
                  <a:gd name="T33" fmla="*/ 1578 h 1823"/>
                  <a:gd name="T34" fmla="*/ 585 w 1835"/>
                  <a:gd name="T35" fmla="*/ 1659 h 1823"/>
                  <a:gd name="T36" fmla="*/ 470 w 1835"/>
                  <a:gd name="T37" fmla="*/ 1719 h 1823"/>
                  <a:gd name="T38" fmla="*/ 363 w 1835"/>
                  <a:gd name="T39" fmla="*/ 1763 h 1823"/>
                  <a:gd name="T40" fmla="*/ 268 w 1835"/>
                  <a:gd name="T41" fmla="*/ 1792 h 1823"/>
                  <a:gd name="T42" fmla="*/ 187 w 1835"/>
                  <a:gd name="T43" fmla="*/ 1810 h 1823"/>
                  <a:gd name="T44" fmla="*/ 130 w 1835"/>
                  <a:gd name="T45" fmla="*/ 1819 h 1823"/>
                  <a:gd name="T46" fmla="*/ 95 w 1835"/>
                  <a:gd name="T47" fmla="*/ 1823 h 1823"/>
                  <a:gd name="T48" fmla="*/ 71 w 1835"/>
                  <a:gd name="T49" fmla="*/ 1822 h 1823"/>
                  <a:gd name="T50" fmla="*/ 39 w 1835"/>
                  <a:gd name="T51" fmla="*/ 1810 h 1823"/>
                  <a:gd name="T52" fmla="*/ 14 w 1835"/>
                  <a:gd name="T53" fmla="*/ 1785 h 1823"/>
                  <a:gd name="T54" fmla="*/ 1 w 1835"/>
                  <a:gd name="T55" fmla="*/ 1753 h 1823"/>
                  <a:gd name="T56" fmla="*/ 0 w 1835"/>
                  <a:gd name="T57" fmla="*/ 1729 h 1823"/>
                  <a:gd name="T58" fmla="*/ 3 w 1835"/>
                  <a:gd name="T59" fmla="*/ 1695 h 1823"/>
                  <a:gd name="T60" fmla="*/ 13 w 1835"/>
                  <a:gd name="T61" fmla="*/ 1636 h 1823"/>
                  <a:gd name="T62" fmla="*/ 30 w 1835"/>
                  <a:gd name="T63" fmla="*/ 1557 h 1823"/>
                  <a:gd name="T64" fmla="*/ 61 w 1835"/>
                  <a:gd name="T65" fmla="*/ 1463 h 1823"/>
                  <a:gd name="T66" fmla="*/ 105 w 1835"/>
                  <a:gd name="T67" fmla="*/ 1357 h 1823"/>
                  <a:gd name="T68" fmla="*/ 165 w 1835"/>
                  <a:gd name="T69" fmla="*/ 1242 h 1823"/>
                  <a:gd name="T70" fmla="*/ 247 w 1835"/>
                  <a:gd name="T71" fmla="*/ 1124 h 1823"/>
                  <a:gd name="T72" fmla="*/ 351 w 1835"/>
                  <a:gd name="T73" fmla="*/ 1007 h 1823"/>
                  <a:gd name="T74" fmla="*/ 465 w 1835"/>
                  <a:gd name="T75" fmla="*/ 899 h 1823"/>
                  <a:gd name="T76" fmla="*/ 583 w 1835"/>
                  <a:gd name="T77" fmla="*/ 800 h 1823"/>
                  <a:gd name="T78" fmla="*/ 703 w 1835"/>
                  <a:gd name="T79" fmla="*/ 712 h 1823"/>
                  <a:gd name="T80" fmla="*/ 818 w 1835"/>
                  <a:gd name="T81" fmla="*/ 637 h 1823"/>
                  <a:gd name="T82" fmla="*/ 927 w 1835"/>
                  <a:gd name="T83" fmla="*/ 579 h 1823"/>
                  <a:gd name="T84" fmla="*/ 888 w 1835"/>
                  <a:gd name="T85" fmla="*/ 374 h 1823"/>
                  <a:gd name="T86" fmla="*/ 900 w 1835"/>
                  <a:gd name="T87" fmla="*/ 335 h 1823"/>
                  <a:gd name="T88" fmla="*/ 1208 w 1835"/>
                  <a:gd name="T89" fmla="*/ 25 h 1823"/>
                  <a:gd name="T90" fmla="*/ 1246 w 1835"/>
                  <a:gd name="T91" fmla="*/ 3 h 18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835" h="1823">
                    <a:moveTo>
                      <a:pt x="1267" y="0"/>
                    </a:moveTo>
                    <a:lnTo>
                      <a:pt x="1289" y="2"/>
                    </a:lnTo>
                    <a:lnTo>
                      <a:pt x="1310" y="11"/>
                    </a:lnTo>
                    <a:lnTo>
                      <a:pt x="1327" y="23"/>
                    </a:lnTo>
                    <a:lnTo>
                      <a:pt x="1341" y="40"/>
                    </a:lnTo>
                    <a:lnTo>
                      <a:pt x="1350" y="60"/>
                    </a:lnTo>
                    <a:lnTo>
                      <a:pt x="1451" y="381"/>
                    </a:lnTo>
                    <a:lnTo>
                      <a:pt x="1776" y="482"/>
                    </a:lnTo>
                    <a:lnTo>
                      <a:pt x="1796" y="491"/>
                    </a:lnTo>
                    <a:lnTo>
                      <a:pt x="1812" y="505"/>
                    </a:lnTo>
                    <a:lnTo>
                      <a:pt x="1825" y="522"/>
                    </a:lnTo>
                    <a:lnTo>
                      <a:pt x="1833" y="543"/>
                    </a:lnTo>
                    <a:lnTo>
                      <a:pt x="1835" y="565"/>
                    </a:lnTo>
                    <a:lnTo>
                      <a:pt x="1832" y="586"/>
                    </a:lnTo>
                    <a:lnTo>
                      <a:pt x="1824" y="606"/>
                    </a:lnTo>
                    <a:lnTo>
                      <a:pt x="1810" y="622"/>
                    </a:lnTo>
                    <a:lnTo>
                      <a:pt x="1515" y="917"/>
                    </a:lnTo>
                    <a:lnTo>
                      <a:pt x="1498" y="929"/>
                    </a:lnTo>
                    <a:lnTo>
                      <a:pt x="1479" y="937"/>
                    </a:lnTo>
                    <a:lnTo>
                      <a:pt x="1459" y="942"/>
                    </a:lnTo>
                    <a:lnTo>
                      <a:pt x="1439" y="939"/>
                    </a:lnTo>
                    <a:lnTo>
                      <a:pt x="1253" y="903"/>
                    </a:lnTo>
                    <a:lnTo>
                      <a:pt x="1226" y="956"/>
                    </a:lnTo>
                    <a:lnTo>
                      <a:pt x="1194" y="1011"/>
                    </a:lnTo>
                    <a:lnTo>
                      <a:pt x="1158" y="1067"/>
                    </a:lnTo>
                    <a:lnTo>
                      <a:pt x="1118" y="1126"/>
                    </a:lnTo>
                    <a:lnTo>
                      <a:pt x="1075" y="1184"/>
                    </a:lnTo>
                    <a:lnTo>
                      <a:pt x="1030" y="1243"/>
                    </a:lnTo>
                    <a:lnTo>
                      <a:pt x="981" y="1302"/>
                    </a:lnTo>
                    <a:lnTo>
                      <a:pt x="930" y="1362"/>
                    </a:lnTo>
                    <a:lnTo>
                      <a:pt x="877" y="1419"/>
                    </a:lnTo>
                    <a:lnTo>
                      <a:pt x="823" y="1475"/>
                    </a:lnTo>
                    <a:lnTo>
                      <a:pt x="763" y="1529"/>
                    </a:lnTo>
                    <a:lnTo>
                      <a:pt x="705" y="1578"/>
                    </a:lnTo>
                    <a:lnTo>
                      <a:pt x="645" y="1622"/>
                    </a:lnTo>
                    <a:lnTo>
                      <a:pt x="585" y="1659"/>
                    </a:lnTo>
                    <a:lnTo>
                      <a:pt x="528" y="1691"/>
                    </a:lnTo>
                    <a:lnTo>
                      <a:pt x="470" y="1719"/>
                    </a:lnTo>
                    <a:lnTo>
                      <a:pt x="416" y="1743"/>
                    </a:lnTo>
                    <a:lnTo>
                      <a:pt x="363" y="1763"/>
                    </a:lnTo>
                    <a:lnTo>
                      <a:pt x="314" y="1780"/>
                    </a:lnTo>
                    <a:lnTo>
                      <a:pt x="268" y="1792"/>
                    </a:lnTo>
                    <a:lnTo>
                      <a:pt x="226" y="1803"/>
                    </a:lnTo>
                    <a:lnTo>
                      <a:pt x="187" y="1810"/>
                    </a:lnTo>
                    <a:lnTo>
                      <a:pt x="156" y="1816"/>
                    </a:lnTo>
                    <a:lnTo>
                      <a:pt x="130" y="1819"/>
                    </a:lnTo>
                    <a:lnTo>
                      <a:pt x="109" y="1821"/>
                    </a:lnTo>
                    <a:lnTo>
                      <a:pt x="95" y="1823"/>
                    </a:lnTo>
                    <a:lnTo>
                      <a:pt x="88" y="1823"/>
                    </a:lnTo>
                    <a:lnTo>
                      <a:pt x="71" y="1822"/>
                    </a:lnTo>
                    <a:lnTo>
                      <a:pt x="54" y="1817"/>
                    </a:lnTo>
                    <a:lnTo>
                      <a:pt x="39" y="1810"/>
                    </a:lnTo>
                    <a:lnTo>
                      <a:pt x="25" y="1799"/>
                    </a:lnTo>
                    <a:lnTo>
                      <a:pt x="14" y="1785"/>
                    </a:lnTo>
                    <a:lnTo>
                      <a:pt x="5" y="1769"/>
                    </a:lnTo>
                    <a:lnTo>
                      <a:pt x="1" y="1753"/>
                    </a:lnTo>
                    <a:lnTo>
                      <a:pt x="0" y="1735"/>
                    </a:lnTo>
                    <a:lnTo>
                      <a:pt x="0" y="1729"/>
                    </a:lnTo>
                    <a:lnTo>
                      <a:pt x="1" y="1715"/>
                    </a:lnTo>
                    <a:lnTo>
                      <a:pt x="3" y="1695"/>
                    </a:lnTo>
                    <a:lnTo>
                      <a:pt x="7" y="1669"/>
                    </a:lnTo>
                    <a:lnTo>
                      <a:pt x="13" y="1636"/>
                    </a:lnTo>
                    <a:lnTo>
                      <a:pt x="21" y="1599"/>
                    </a:lnTo>
                    <a:lnTo>
                      <a:pt x="30" y="1557"/>
                    </a:lnTo>
                    <a:lnTo>
                      <a:pt x="44" y="1511"/>
                    </a:lnTo>
                    <a:lnTo>
                      <a:pt x="61" y="1463"/>
                    </a:lnTo>
                    <a:lnTo>
                      <a:pt x="81" y="1411"/>
                    </a:lnTo>
                    <a:lnTo>
                      <a:pt x="105" y="1357"/>
                    </a:lnTo>
                    <a:lnTo>
                      <a:pt x="133" y="1299"/>
                    </a:lnTo>
                    <a:lnTo>
                      <a:pt x="165" y="1242"/>
                    </a:lnTo>
                    <a:lnTo>
                      <a:pt x="203" y="1183"/>
                    </a:lnTo>
                    <a:lnTo>
                      <a:pt x="247" y="1124"/>
                    </a:lnTo>
                    <a:lnTo>
                      <a:pt x="295" y="1065"/>
                    </a:lnTo>
                    <a:lnTo>
                      <a:pt x="351" y="1007"/>
                    </a:lnTo>
                    <a:lnTo>
                      <a:pt x="407" y="952"/>
                    </a:lnTo>
                    <a:lnTo>
                      <a:pt x="465" y="899"/>
                    </a:lnTo>
                    <a:lnTo>
                      <a:pt x="525" y="849"/>
                    </a:lnTo>
                    <a:lnTo>
                      <a:pt x="583" y="800"/>
                    </a:lnTo>
                    <a:lnTo>
                      <a:pt x="643" y="754"/>
                    </a:lnTo>
                    <a:lnTo>
                      <a:pt x="703" y="712"/>
                    </a:lnTo>
                    <a:lnTo>
                      <a:pt x="761" y="673"/>
                    </a:lnTo>
                    <a:lnTo>
                      <a:pt x="818" y="637"/>
                    </a:lnTo>
                    <a:lnTo>
                      <a:pt x="873" y="606"/>
                    </a:lnTo>
                    <a:lnTo>
                      <a:pt x="927" y="579"/>
                    </a:lnTo>
                    <a:lnTo>
                      <a:pt x="890" y="395"/>
                    </a:lnTo>
                    <a:lnTo>
                      <a:pt x="888" y="374"/>
                    </a:lnTo>
                    <a:lnTo>
                      <a:pt x="892" y="354"/>
                    </a:lnTo>
                    <a:lnTo>
                      <a:pt x="900" y="335"/>
                    </a:lnTo>
                    <a:lnTo>
                      <a:pt x="913" y="319"/>
                    </a:lnTo>
                    <a:lnTo>
                      <a:pt x="1208" y="25"/>
                    </a:lnTo>
                    <a:lnTo>
                      <a:pt x="1226" y="12"/>
                    </a:lnTo>
                    <a:lnTo>
                      <a:pt x="1246" y="3"/>
                    </a:lnTo>
                    <a:lnTo>
                      <a:pt x="126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DA74FDEE-088C-E9A6-6819-011156C91757}"/>
                </a:ext>
              </a:extLst>
            </p:cNvPr>
            <p:cNvGrpSpPr/>
            <p:nvPr/>
          </p:nvGrpSpPr>
          <p:grpSpPr>
            <a:xfrm>
              <a:off x="5333043" y="3954950"/>
              <a:ext cx="344602" cy="283188"/>
              <a:chOff x="7000875" y="2609851"/>
              <a:chExt cx="481013" cy="395288"/>
            </a:xfrm>
            <a:solidFill>
              <a:schemeClr val="bg1"/>
            </a:solidFill>
          </p:grpSpPr>
          <p:sp>
            <p:nvSpPr>
              <p:cNvPr id="80" name="Freeform 79">
                <a:extLst>
                  <a:ext uri="{FF2B5EF4-FFF2-40B4-BE49-F238E27FC236}">
                    <a16:creationId xmlns:a16="http://schemas.microsoft.com/office/drawing/2014/main" id="{428F4EAD-0698-71AE-A24B-D8B03BE7E3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00875" y="2638426"/>
                <a:ext cx="419100" cy="366713"/>
              </a:xfrm>
              <a:custGeom>
                <a:avLst/>
                <a:gdLst>
                  <a:gd name="T0" fmla="*/ 2249 w 2905"/>
                  <a:gd name="T1" fmla="*/ 239 h 2540"/>
                  <a:gd name="T2" fmla="*/ 2885 w 2905"/>
                  <a:gd name="T3" fmla="*/ 968 h 2540"/>
                  <a:gd name="T4" fmla="*/ 2609 w 2905"/>
                  <a:gd name="T5" fmla="*/ 1645 h 2540"/>
                  <a:gd name="T6" fmla="*/ 2513 w 2905"/>
                  <a:gd name="T7" fmla="*/ 1837 h 2540"/>
                  <a:gd name="T8" fmla="*/ 2362 w 2905"/>
                  <a:gd name="T9" fmla="*/ 1977 h 2540"/>
                  <a:gd name="T10" fmla="*/ 2169 w 2905"/>
                  <a:gd name="T11" fmla="*/ 2102 h 2540"/>
                  <a:gd name="T12" fmla="*/ 2044 w 2905"/>
                  <a:gd name="T13" fmla="*/ 2294 h 2540"/>
                  <a:gd name="T14" fmla="*/ 1903 w 2905"/>
                  <a:gd name="T15" fmla="*/ 2444 h 2540"/>
                  <a:gd name="T16" fmla="*/ 1710 w 2905"/>
                  <a:gd name="T17" fmla="*/ 2540 h 2540"/>
                  <a:gd name="T18" fmla="*/ 1191 w 2905"/>
                  <a:gd name="T19" fmla="*/ 2359 h 2540"/>
                  <a:gd name="T20" fmla="*/ 1027 w 2905"/>
                  <a:gd name="T21" fmla="*/ 2380 h 2540"/>
                  <a:gd name="T22" fmla="*/ 934 w 2905"/>
                  <a:gd name="T23" fmla="*/ 2229 h 2540"/>
                  <a:gd name="T24" fmla="*/ 907 w 2905"/>
                  <a:gd name="T25" fmla="*/ 2175 h 2540"/>
                  <a:gd name="T26" fmla="*/ 745 w 2905"/>
                  <a:gd name="T27" fmla="*/ 2107 h 2540"/>
                  <a:gd name="T28" fmla="*/ 735 w 2905"/>
                  <a:gd name="T29" fmla="*/ 1941 h 2540"/>
                  <a:gd name="T30" fmla="*/ 612 w 2905"/>
                  <a:gd name="T31" fmla="*/ 1952 h 2540"/>
                  <a:gd name="T32" fmla="*/ 495 w 2905"/>
                  <a:gd name="T33" fmla="*/ 1816 h 2540"/>
                  <a:gd name="T34" fmla="*/ 490 w 2905"/>
                  <a:gd name="T35" fmla="*/ 1730 h 2540"/>
                  <a:gd name="T36" fmla="*/ 323 w 2905"/>
                  <a:gd name="T37" fmla="*/ 1690 h 2540"/>
                  <a:gd name="T38" fmla="*/ 284 w 2905"/>
                  <a:gd name="T39" fmla="*/ 1525 h 2540"/>
                  <a:gd name="T40" fmla="*/ 0 w 2905"/>
                  <a:gd name="T41" fmla="*/ 904 h 2540"/>
                  <a:gd name="T42" fmla="*/ 87 w 2905"/>
                  <a:gd name="T43" fmla="*/ 837 h 2540"/>
                  <a:gd name="T44" fmla="*/ 629 w 2905"/>
                  <a:gd name="T45" fmla="*/ 1240 h 2540"/>
                  <a:gd name="T46" fmla="*/ 771 w 2905"/>
                  <a:gd name="T47" fmla="*/ 1357 h 2540"/>
                  <a:gd name="T48" fmla="*/ 760 w 2905"/>
                  <a:gd name="T49" fmla="*/ 1479 h 2540"/>
                  <a:gd name="T50" fmla="*/ 927 w 2905"/>
                  <a:gd name="T51" fmla="*/ 1489 h 2540"/>
                  <a:gd name="T52" fmla="*/ 996 w 2905"/>
                  <a:gd name="T53" fmla="*/ 1649 h 2540"/>
                  <a:gd name="T54" fmla="*/ 1050 w 2905"/>
                  <a:gd name="T55" fmla="*/ 1676 h 2540"/>
                  <a:gd name="T56" fmla="*/ 1201 w 2905"/>
                  <a:gd name="T57" fmla="*/ 1769 h 2540"/>
                  <a:gd name="T58" fmla="*/ 1181 w 2905"/>
                  <a:gd name="T59" fmla="*/ 1932 h 2540"/>
                  <a:gd name="T60" fmla="*/ 1344 w 2905"/>
                  <a:gd name="T61" fmla="*/ 1912 h 2540"/>
                  <a:gd name="T62" fmla="*/ 1438 w 2905"/>
                  <a:gd name="T63" fmla="*/ 2062 h 2540"/>
                  <a:gd name="T64" fmla="*/ 1716 w 2905"/>
                  <a:gd name="T65" fmla="*/ 2402 h 2540"/>
                  <a:gd name="T66" fmla="*/ 1809 w 2905"/>
                  <a:gd name="T67" fmla="*/ 2325 h 2540"/>
                  <a:gd name="T68" fmla="*/ 1567 w 2905"/>
                  <a:gd name="T69" fmla="*/ 2025 h 2540"/>
                  <a:gd name="T70" fmla="*/ 1633 w 2905"/>
                  <a:gd name="T71" fmla="*/ 1939 h 2540"/>
                  <a:gd name="T72" fmla="*/ 1936 w 2905"/>
                  <a:gd name="T73" fmla="*/ 2183 h 2540"/>
                  <a:gd name="T74" fmla="*/ 2029 w 2905"/>
                  <a:gd name="T75" fmla="*/ 2106 h 2540"/>
                  <a:gd name="T76" fmla="*/ 1786 w 2905"/>
                  <a:gd name="T77" fmla="*/ 1806 h 2540"/>
                  <a:gd name="T78" fmla="*/ 1853 w 2905"/>
                  <a:gd name="T79" fmla="*/ 1720 h 2540"/>
                  <a:gd name="T80" fmla="*/ 2156 w 2905"/>
                  <a:gd name="T81" fmla="*/ 1965 h 2540"/>
                  <a:gd name="T82" fmla="*/ 2249 w 2905"/>
                  <a:gd name="T83" fmla="*/ 1887 h 2540"/>
                  <a:gd name="T84" fmla="*/ 2006 w 2905"/>
                  <a:gd name="T85" fmla="*/ 1587 h 2540"/>
                  <a:gd name="T86" fmla="*/ 2074 w 2905"/>
                  <a:gd name="T87" fmla="*/ 1501 h 2540"/>
                  <a:gd name="T88" fmla="*/ 2377 w 2905"/>
                  <a:gd name="T89" fmla="*/ 1746 h 2540"/>
                  <a:gd name="T90" fmla="*/ 2469 w 2905"/>
                  <a:gd name="T91" fmla="*/ 1669 h 2540"/>
                  <a:gd name="T92" fmla="*/ 2438 w 2905"/>
                  <a:gd name="T93" fmla="*/ 1591 h 2540"/>
                  <a:gd name="T94" fmla="*/ 2295 w 2905"/>
                  <a:gd name="T95" fmla="*/ 1449 h 2540"/>
                  <a:gd name="T96" fmla="*/ 2062 w 2905"/>
                  <a:gd name="T97" fmla="*/ 1218 h 2540"/>
                  <a:gd name="T98" fmla="*/ 1813 w 2905"/>
                  <a:gd name="T99" fmla="*/ 970 h 2540"/>
                  <a:gd name="T100" fmla="*/ 1616 w 2905"/>
                  <a:gd name="T101" fmla="*/ 775 h 2540"/>
                  <a:gd name="T102" fmla="*/ 1537 w 2905"/>
                  <a:gd name="T103" fmla="*/ 706 h 2540"/>
                  <a:gd name="T104" fmla="*/ 1428 w 2905"/>
                  <a:gd name="T105" fmla="*/ 754 h 2540"/>
                  <a:gd name="T106" fmla="*/ 1226 w 2905"/>
                  <a:gd name="T107" fmla="*/ 1069 h 2540"/>
                  <a:gd name="T108" fmla="*/ 976 w 2905"/>
                  <a:gd name="T109" fmla="*/ 1147 h 2540"/>
                  <a:gd name="T110" fmla="*/ 796 w 2905"/>
                  <a:gd name="T111" fmla="*/ 1004 h 2540"/>
                  <a:gd name="T112" fmla="*/ 1064 w 2905"/>
                  <a:gd name="T113" fmla="*/ 203 h 2540"/>
                  <a:gd name="T114" fmla="*/ 1158 w 2905"/>
                  <a:gd name="T115" fmla="*/ 94 h 2540"/>
                  <a:gd name="T116" fmla="*/ 1338 w 2905"/>
                  <a:gd name="T117" fmla="*/ 10 h 25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905" h="2540">
                    <a:moveTo>
                      <a:pt x="1451" y="0"/>
                    </a:moveTo>
                    <a:lnTo>
                      <a:pt x="1493" y="3"/>
                    </a:lnTo>
                    <a:lnTo>
                      <a:pt x="1538" y="11"/>
                    </a:lnTo>
                    <a:lnTo>
                      <a:pt x="1585" y="23"/>
                    </a:lnTo>
                    <a:lnTo>
                      <a:pt x="2221" y="222"/>
                    </a:lnTo>
                    <a:lnTo>
                      <a:pt x="2236" y="229"/>
                    </a:lnTo>
                    <a:lnTo>
                      <a:pt x="2249" y="239"/>
                    </a:lnTo>
                    <a:lnTo>
                      <a:pt x="2885" y="870"/>
                    </a:lnTo>
                    <a:lnTo>
                      <a:pt x="2896" y="886"/>
                    </a:lnTo>
                    <a:lnTo>
                      <a:pt x="2903" y="902"/>
                    </a:lnTo>
                    <a:lnTo>
                      <a:pt x="2905" y="919"/>
                    </a:lnTo>
                    <a:lnTo>
                      <a:pt x="2903" y="936"/>
                    </a:lnTo>
                    <a:lnTo>
                      <a:pt x="2896" y="954"/>
                    </a:lnTo>
                    <a:lnTo>
                      <a:pt x="2885" y="968"/>
                    </a:lnTo>
                    <a:lnTo>
                      <a:pt x="2445" y="1405"/>
                    </a:lnTo>
                    <a:lnTo>
                      <a:pt x="2552" y="1511"/>
                    </a:lnTo>
                    <a:lnTo>
                      <a:pt x="2572" y="1534"/>
                    </a:lnTo>
                    <a:lnTo>
                      <a:pt x="2588" y="1560"/>
                    </a:lnTo>
                    <a:lnTo>
                      <a:pt x="2599" y="1587"/>
                    </a:lnTo>
                    <a:lnTo>
                      <a:pt x="2606" y="1615"/>
                    </a:lnTo>
                    <a:lnTo>
                      <a:pt x="2609" y="1645"/>
                    </a:lnTo>
                    <a:lnTo>
                      <a:pt x="2608" y="1675"/>
                    </a:lnTo>
                    <a:lnTo>
                      <a:pt x="2603" y="1705"/>
                    </a:lnTo>
                    <a:lnTo>
                      <a:pt x="2594" y="1734"/>
                    </a:lnTo>
                    <a:lnTo>
                      <a:pt x="2580" y="1762"/>
                    </a:lnTo>
                    <a:lnTo>
                      <a:pt x="2562" y="1790"/>
                    </a:lnTo>
                    <a:lnTo>
                      <a:pt x="2540" y="1815"/>
                    </a:lnTo>
                    <a:lnTo>
                      <a:pt x="2513" y="1837"/>
                    </a:lnTo>
                    <a:lnTo>
                      <a:pt x="2484" y="1857"/>
                    </a:lnTo>
                    <a:lnTo>
                      <a:pt x="2453" y="1870"/>
                    </a:lnTo>
                    <a:lnTo>
                      <a:pt x="2421" y="1879"/>
                    </a:lnTo>
                    <a:lnTo>
                      <a:pt x="2389" y="1883"/>
                    </a:lnTo>
                    <a:lnTo>
                      <a:pt x="2385" y="1915"/>
                    </a:lnTo>
                    <a:lnTo>
                      <a:pt x="2376" y="1947"/>
                    </a:lnTo>
                    <a:lnTo>
                      <a:pt x="2362" y="1977"/>
                    </a:lnTo>
                    <a:lnTo>
                      <a:pt x="2343" y="2007"/>
                    </a:lnTo>
                    <a:lnTo>
                      <a:pt x="2319" y="2033"/>
                    </a:lnTo>
                    <a:lnTo>
                      <a:pt x="2293" y="2056"/>
                    </a:lnTo>
                    <a:lnTo>
                      <a:pt x="2263" y="2075"/>
                    </a:lnTo>
                    <a:lnTo>
                      <a:pt x="2233" y="2089"/>
                    </a:lnTo>
                    <a:lnTo>
                      <a:pt x="2201" y="2098"/>
                    </a:lnTo>
                    <a:lnTo>
                      <a:pt x="2169" y="2102"/>
                    </a:lnTo>
                    <a:lnTo>
                      <a:pt x="2164" y="2134"/>
                    </a:lnTo>
                    <a:lnTo>
                      <a:pt x="2155" y="2166"/>
                    </a:lnTo>
                    <a:lnTo>
                      <a:pt x="2142" y="2196"/>
                    </a:lnTo>
                    <a:lnTo>
                      <a:pt x="2123" y="2226"/>
                    </a:lnTo>
                    <a:lnTo>
                      <a:pt x="2100" y="2252"/>
                    </a:lnTo>
                    <a:lnTo>
                      <a:pt x="2073" y="2275"/>
                    </a:lnTo>
                    <a:lnTo>
                      <a:pt x="2044" y="2294"/>
                    </a:lnTo>
                    <a:lnTo>
                      <a:pt x="2012" y="2308"/>
                    </a:lnTo>
                    <a:lnTo>
                      <a:pt x="1981" y="2316"/>
                    </a:lnTo>
                    <a:lnTo>
                      <a:pt x="1948" y="2321"/>
                    </a:lnTo>
                    <a:lnTo>
                      <a:pt x="1944" y="2352"/>
                    </a:lnTo>
                    <a:lnTo>
                      <a:pt x="1935" y="2385"/>
                    </a:lnTo>
                    <a:lnTo>
                      <a:pt x="1922" y="2415"/>
                    </a:lnTo>
                    <a:lnTo>
                      <a:pt x="1903" y="2444"/>
                    </a:lnTo>
                    <a:lnTo>
                      <a:pt x="1880" y="2471"/>
                    </a:lnTo>
                    <a:lnTo>
                      <a:pt x="1854" y="2492"/>
                    </a:lnTo>
                    <a:lnTo>
                      <a:pt x="1828" y="2510"/>
                    </a:lnTo>
                    <a:lnTo>
                      <a:pt x="1799" y="2524"/>
                    </a:lnTo>
                    <a:lnTo>
                      <a:pt x="1770" y="2533"/>
                    </a:lnTo>
                    <a:lnTo>
                      <a:pt x="1739" y="2539"/>
                    </a:lnTo>
                    <a:lnTo>
                      <a:pt x="1710" y="2540"/>
                    </a:lnTo>
                    <a:lnTo>
                      <a:pt x="1680" y="2537"/>
                    </a:lnTo>
                    <a:lnTo>
                      <a:pt x="1650" y="2530"/>
                    </a:lnTo>
                    <a:lnTo>
                      <a:pt x="1623" y="2519"/>
                    </a:lnTo>
                    <a:lnTo>
                      <a:pt x="1597" y="2503"/>
                    </a:lnTo>
                    <a:lnTo>
                      <a:pt x="1574" y="2483"/>
                    </a:lnTo>
                    <a:lnTo>
                      <a:pt x="1320" y="2231"/>
                    </a:lnTo>
                    <a:lnTo>
                      <a:pt x="1191" y="2359"/>
                    </a:lnTo>
                    <a:lnTo>
                      <a:pt x="1172" y="2375"/>
                    </a:lnTo>
                    <a:lnTo>
                      <a:pt x="1150" y="2387"/>
                    </a:lnTo>
                    <a:lnTo>
                      <a:pt x="1127" y="2394"/>
                    </a:lnTo>
                    <a:lnTo>
                      <a:pt x="1102" y="2396"/>
                    </a:lnTo>
                    <a:lnTo>
                      <a:pt x="1077" y="2395"/>
                    </a:lnTo>
                    <a:lnTo>
                      <a:pt x="1052" y="2389"/>
                    </a:lnTo>
                    <a:lnTo>
                      <a:pt x="1027" y="2380"/>
                    </a:lnTo>
                    <a:lnTo>
                      <a:pt x="1005" y="2365"/>
                    </a:lnTo>
                    <a:lnTo>
                      <a:pt x="983" y="2347"/>
                    </a:lnTo>
                    <a:lnTo>
                      <a:pt x="965" y="2326"/>
                    </a:lnTo>
                    <a:lnTo>
                      <a:pt x="951" y="2303"/>
                    </a:lnTo>
                    <a:lnTo>
                      <a:pt x="941" y="2278"/>
                    </a:lnTo>
                    <a:lnTo>
                      <a:pt x="935" y="2254"/>
                    </a:lnTo>
                    <a:lnTo>
                      <a:pt x="934" y="2229"/>
                    </a:lnTo>
                    <a:lnTo>
                      <a:pt x="936" y="2204"/>
                    </a:lnTo>
                    <a:lnTo>
                      <a:pt x="944" y="2181"/>
                    </a:lnTo>
                    <a:lnTo>
                      <a:pt x="955" y="2160"/>
                    </a:lnTo>
                    <a:lnTo>
                      <a:pt x="971" y="2140"/>
                    </a:lnTo>
                    <a:lnTo>
                      <a:pt x="952" y="2157"/>
                    </a:lnTo>
                    <a:lnTo>
                      <a:pt x="930" y="2168"/>
                    </a:lnTo>
                    <a:lnTo>
                      <a:pt x="907" y="2175"/>
                    </a:lnTo>
                    <a:lnTo>
                      <a:pt x="882" y="2178"/>
                    </a:lnTo>
                    <a:lnTo>
                      <a:pt x="857" y="2176"/>
                    </a:lnTo>
                    <a:lnTo>
                      <a:pt x="832" y="2170"/>
                    </a:lnTo>
                    <a:lnTo>
                      <a:pt x="808" y="2161"/>
                    </a:lnTo>
                    <a:lnTo>
                      <a:pt x="784" y="2147"/>
                    </a:lnTo>
                    <a:lnTo>
                      <a:pt x="763" y="2128"/>
                    </a:lnTo>
                    <a:lnTo>
                      <a:pt x="745" y="2107"/>
                    </a:lnTo>
                    <a:lnTo>
                      <a:pt x="730" y="2084"/>
                    </a:lnTo>
                    <a:lnTo>
                      <a:pt x="721" y="2060"/>
                    </a:lnTo>
                    <a:lnTo>
                      <a:pt x="715" y="2035"/>
                    </a:lnTo>
                    <a:lnTo>
                      <a:pt x="714" y="2011"/>
                    </a:lnTo>
                    <a:lnTo>
                      <a:pt x="716" y="1986"/>
                    </a:lnTo>
                    <a:lnTo>
                      <a:pt x="723" y="1963"/>
                    </a:lnTo>
                    <a:lnTo>
                      <a:pt x="735" y="1941"/>
                    </a:lnTo>
                    <a:lnTo>
                      <a:pt x="751" y="1922"/>
                    </a:lnTo>
                    <a:lnTo>
                      <a:pt x="731" y="1938"/>
                    </a:lnTo>
                    <a:lnTo>
                      <a:pt x="710" y="1949"/>
                    </a:lnTo>
                    <a:lnTo>
                      <a:pt x="686" y="1956"/>
                    </a:lnTo>
                    <a:lnTo>
                      <a:pt x="662" y="1959"/>
                    </a:lnTo>
                    <a:lnTo>
                      <a:pt x="636" y="1957"/>
                    </a:lnTo>
                    <a:lnTo>
                      <a:pt x="612" y="1952"/>
                    </a:lnTo>
                    <a:lnTo>
                      <a:pt x="588" y="1942"/>
                    </a:lnTo>
                    <a:lnTo>
                      <a:pt x="564" y="1928"/>
                    </a:lnTo>
                    <a:lnTo>
                      <a:pt x="543" y="1909"/>
                    </a:lnTo>
                    <a:lnTo>
                      <a:pt x="524" y="1888"/>
                    </a:lnTo>
                    <a:lnTo>
                      <a:pt x="511" y="1866"/>
                    </a:lnTo>
                    <a:lnTo>
                      <a:pt x="501" y="1841"/>
                    </a:lnTo>
                    <a:lnTo>
                      <a:pt x="495" y="1816"/>
                    </a:lnTo>
                    <a:lnTo>
                      <a:pt x="494" y="1792"/>
                    </a:lnTo>
                    <a:lnTo>
                      <a:pt x="497" y="1767"/>
                    </a:lnTo>
                    <a:lnTo>
                      <a:pt x="504" y="1744"/>
                    </a:lnTo>
                    <a:lnTo>
                      <a:pt x="515" y="1722"/>
                    </a:lnTo>
                    <a:lnTo>
                      <a:pt x="530" y="1703"/>
                    </a:lnTo>
                    <a:lnTo>
                      <a:pt x="511" y="1719"/>
                    </a:lnTo>
                    <a:lnTo>
                      <a:pt x="490" y="1730"/>
                    </a:lnTo>
                    <a:lnTo>
                      <a:pt x="466" y="1737"/>
                    </a:lnTo>
                    <a:lnTo>
                      <a:pt x="442" y="1740"/>
                    </a:lnTo>
                    <a:lnTo>
                      <a:pt x="417" y="1738"/>
                    </a:lnTo>
                    <a:lnTo>
                      <a:pt x="392" y="1733"/>
                    </a:lnTo>
                    <a:lnTo>
                      <a:pt x="367" y="1723"/>
                    </a:lnTo>
                    <a:lnTo>
                      <a:pt x="344" y="1709"/>
                    </a:lnTo>
                    <a:lnTo>
                      <a:pt x="323" y="1690"/>
                    </a:lnTo>
                    <a:lnTo>
                      <a:pt x="305" y="1670"/>
                    </a:lnTo>
                    <a:lnTo>
                      <a:pt x="291" y="1647"/>
                    </a:lnTo>
                    <a:lnTo>
                      <a:pt x="281" y="1622"/>
                    </a:lnTo>
                    <a:lnTo>
                      <a:pt x="275" y="1597"/>
                    </a:lnTo>
                    <a:lnTo>
                      <a:pt x="273" y="1573"/>
                    </a:lnTo>
                    <a:lnTo>
                      <a:pt x="276" y="1549"/>
                    </a:lnTo>
                    <a:lnTo>
                      <a:pt x="284" y="1525"/>
                    </a:lnTo>
                    <a:lnTo>
                      <a:pt x="295" y="1504"/>
                    </a:lnTo>
                    <a:lnTo>
                      <a:pt x="311" y="1485"/>
                    </a:lnTo>
                    <a:lnTo>
                      <a:pt x="432" y="1363"/>
                    </a:lnTo>
                    <a:lnTo>
                      <a:pt x="20" y="952"/>
                    </a:lnTo>
                    <a:lnTo>
                      <a:pt x="9" y="938"/>
                    </a:lnTo>
                    <a:lnTo>
                      <a:pt x="2" y="921"/>
                    </a:lnTo>
                    <a:lnTo>
                      <a:pt x="0" y="904"/>
                    </a:lnTo>
                    <a:lnTo>
                      <a:pt x="2" y="887"/>
                    </a:lnTo>
                    <a:lnTo>
                      <a:pt x="9" y="870"/>
                    </a:lnTo>
                    <a:lnTo>
                      <a:pt x="20" y="855"/>
                    </a:lnTo>
                    <a:lnTo>
                      <a:pt x="35" y="844"/>
                    </a:lnTo>
                    <a:lnTo>
                      <a:pt x="51" y="837"/>
                    </a:lnTo>
                    <a:lnTo>
                      <a:pt x="69" y="835"/>
                    </a:lnTo>
                    <a:lnTo>
                      <a:pt x="87" y="837"/>
                    </a:lnTo>
                    <a:lnTo>
                      <a:pt x="103" y="844"/>
                    </a:lnTo>
                    <a:lnTo>
                      <a:pt x="118" y="855"/>
                    </a:lnTo>
                    <a:lnTo>
                      <a:pt x="531" y="1267"/>
                    </a:lnTo>
                    <a:lnTo>
                      <a:pt x="554" y="1253"/>
                    </a:lnTo>
                    <a:lnTo>
                      <a:pt x="577" y="1243"/>
                    </a:lnTo>
                    <a:lnTo>
                      <a:pt x="603" y="1239"/>
                    </a:lnTo>
                    <a:lnTo>
                      <a:pt x="629" y="1240"/>
                    </a:lnTo>
                    <a:lnTo>
                      <a:pt x="656" y="1245"/>
                    </a:lnTo>
                    <a:lnTo>
                      <a:pt x="681" y="1255"/>
                    </a:lnTo>
                    <a:lnTo>
                      <a:pt x="706" y="1269"/>
                    </a:lnTo>
                    <a:lnTo>
                      <a:pt x="728" y="1288"/>
                    </a:lnTo>
                    <a:lnTo>
                      <a:pt x="747" y="1309"/>
                    </a:lnTo>
                    <a:lnTo>
                      <a:pt x="761" y="1333"/>
                    </a:lnTo>
                    <a:lnTo>
                      <a:pt x="771" y="1357"/>
                    </a:lnTo>
                    <a:lnTo>
                      <a:pt x="776" y="1381"/>
                    </a:lnTo>
                    <a:lnTo>
                      <a:pt x="778" y="1407"/>
                    </a:lnTo>
                    <a:lnTo>
                      <a:pt x="775" y="1431"/>
                    </a:lnTo>
                    <a:lnTo>
                      <a:pt x="768" y="1454"/>
                    </a:lnTo>
                    <a:lnTo>
                      <a:pt x="757" y="1476"/>
                    </a:lnTo>
                    <a:lnTo>
                      <a:pt x="741" y="1495"/>
                    </a:lnTo>
                    <a:lnTo>
                      <a:pt x="760" y="1479"/>
                    </a:lnTo>
                    <a:lnTo>
                      <a:pt x="781" y="1467"/>
                    </a:lnTo>
                    <a:lnTo>
                      <a:pt x="805" y="1460"/>
                    </a:lnTo>
                    <a:lnTo>
                      <a:pt x="829" y="1457"/>
                    </a:lnTo>
                    <a:lnTo>
                      <a:pt x="855" y="1459"/>
                    </a:lnTo>
                    <a:lnTo>
                      <a:pt x="879" y="1464"/>
                    </a:lnTo>
                    <a:lnTo>
                      <a:pt x="904" y="1475"/>
                    </a:lnTo>
                    <a:lnTo>
                      <a:pt x="927" y="1489"/>
                    </a:lnTo>
                    <a:lnTo>
                      <a:pt x="949" y="1507"/>
                    </a:lnTo>
                    <a:lnTo>
                      <a:pt x="967" y="1528"/>
                    </a:lnTo>
                    <a:lnTo>
                      <a:pt x="981" y="1551"/>
                    </a:lnTo>
                    <a:lnTo>
                      <a:pt x="990" y="1575"/>
                    </a:lnTo>
                    <a:lnTo>
                      <a:pt x="997" y="1600"/>
                    </a:lnTo>
                    <a:lnTo>
                      <a:pt x="998" y="1625"/>
                    </a:lnTo>
                    <a:lnTo>
                      <a:pt x="996" y="1649"/>
                    </a:lnTo>
                    <a:lnTo>
                      <a:pt x="988" y="1672"/>
                    </a:lnTo>
                    <a:lnTo>
                      <a:pt x="977" y="1694"/>
                    </a:lnTo>
                    <a:lnTo>
                      <a:pt x="961" y="1714"/>
                    </a:lnTo>
                    <a:lnTo>
                      <a:pt x="980" y="1698"/>
                    </a:lnTo>
                    <a:lnTo>
                      <a:pt x="1002" y="1686"/>
                    </a:lnTo>
                    <a:lnTo>
                      <a:pt x="1025" y="1679"/>
                    </a:lnTo>
                    <a:lnTo>
                      <a:pt x="1050" y="1676"/>
                    </a:lnTo>
                    <a:lnTo>
                      <a:pt x="1075" y="1678"/>
                    </a:lnTo>
                    <a:lnTo>
                      <a:pt x="1100" y="1683"/>
                    </a:lnTo>
                    <a:lnTo>
                      <a:pt x="1124" y="1693"/>
                    </a:lnTo>
                    <a:lnTo>
                      <a:pt x="1148" y="1708"/>
                    </a:lnTo>
                    <a:lnTo>
                      <a:pt x="1169" y="1725"/>
                    </a:lnTo>
                    <a:lnTo>
                      <a:pt x="1187" y="1746"/>
                    </a:lnTo>
                    <a:lnTo>
                      <a:pt x="1201" y="1769"/>
                    </a:lnTo>
                    <a:lnTo>
                      <a:pt x="1211" y="1794"/>
                    </a:lnTo>
                    <a:lnTo>
                      <a:pt x="1217" y="1818"/>
                    </a:lnTo>
                    <a:lnTo>
                      <a:pt x="1218" y="1843"/>
                    </a:lnTo>
                    <a:lnTo>
                      <a:pt x="1215" y="1868"/>
                    </a:lnTo>
                    <a:lnTo>
                      <a:pt x="1208" y="1891"/>
                    </a:lnTo>
                    <a:lnTo>
                      <a:pt x="1196" y="1912"/>
                    </a:lnTo>
                    <a:lnTo>
                      <a:pt x="1181" y="1932"/>
                    </a:lnTo>
                    <a:lnTo>
                      <a:pt x="1201" y="1916"/>
                    </a:lnTo>
                    <a:lnTo>
                      <a:pt x="1222" y="1905"/>
                    </a:lnTo>
                    <a:lnTo>
                      <a:pt x="1245" y="1898"/>
                    </a:lnTo>
                    <a:lnTo>
                      <a:pt x="1270" y="1895"/>
                    </a:lnTo>
                    <a:lnTo>
                      <a:pt x="1294" y="1896"/>
                    </a:lnTo>
                    <a:lnTo>
                      <a:pt x="1320" y="1902"/>
                    </a:lnTo>
                    <a:lnTo>
                      <a:pt x="1344" y="1912"/>
                    </a:lnTo>
                    <a:lnTo>
                      <a:pt x="1367" y="1926"/>
                    </a:lnTo>
                    <a:lnTo>
                      <a:pt x="1388" y="1944"/>
                    </a:lnTo>
                    <a:lnTo>
                      <a:pt x="1407" y="1965"/>
                    </a:lnTo>
                    <a:lnTo>
                      <a:pt x="1421" y="1988"/>
                    </a:lnTo>
                    <a:lnTo>
                      <a:pt x="1431" y="2013"/>
                    </a:lnTo>
                    <a:lnTo>
                      <a:pt x="1436" y="2037"/>
                    </a:lnTo>
                    <a:lnTo>
                      <a:pt x="1438" y="2062"/>
                    </a:lnTo>
                    <a:lnTo>
                      <a:pt x="1435" y="2087"/>
                    </a:lnTo>
                    <a:lnTo>
                      <a:pt x="1428" y="2110"/>
                    </a:lnTo>
                    <a:lnTo>
                      <a:pt x="1416" y="2131"/>
                    </a:lnTo>
                    <a:lnTo>
                      <a:pt x="1672" y="2386"/>
                    </a:lnTo>
                    <a:lnTo>
                      <a:pt x="1685" y="2395"/>
                    </a:lnTo>
                    <a:lnTo>
                      <a:pt x="1699" y="2401"/>
                    </a:lnTo>
                    <a:lnTo>
                      <a:pt x="1716" y="2402"/>
                    </a:lnTo>
                    <a:lnTo>
                      <a:pt x="1733" y="2400"/>
                    </a:lnTo>
                    <a:lnTo>
                      <a:pt x="1750" y="2395"/>
                    </a:lnTo>
                    <a:lnTo>
                      <a:pt x="1767" y="2386"/>
                    </a:lnTo>
                    <a:lnTo>
                      <a:pt x="1782" y="2374"/>
                    </a:lnTo>
                    <a:lnTo>
                      <a:pt x="1794" y="2358"/>
                    </a:lnTo>
                    <a:lnTo>
                      <a:pt x="1803" y="2342"/>
                    </a:lnTo>
                    <a:lnTo>
                      <a:pt x="1809" y="2325"/>
                    </a:lnTo>
                    <a:lnTo>
                      <a:pt x="1811" y="2308"/>
                    </a:lnTo>
                    <a:lnTo>
                      <a:pt x="1809" y="2291"/>
                    </a:lnTo>
                    <a:lnTo>
                      <a:pt x="1803" y="2276"/>
                    </a:lnTo>
                    <a:lnTo>
                      <a:pt x="1794" y="2264"/>
                    </a:lnTo>
                    <a:lnTo>
                      <a:pt x="1584" y="2055"/>
                    </a:lnTo>
                    <a:lnTo>
                      <a:pt x="1573" y="2041"/>
                    </a:lnTo>
                    <a:lnTo>
                      <a:pt x="1567" y="2025"/>
                    </a:lnTo>
                    <a:lnTo>
                      <a:pt x="1564" y="2007"/>
                    </a:lnTo>
                    <a:lnTo>
                      <a:pt x="1567" y="1989"/>
                    </a:lnTo>
                    <a:lnTo>
                      <a:pt x="1573" y="1973"/>
                    </a:lnTo>
                    <a:lnTo>
                      <a:pt x="1584" y="1958"/>
                    </a:lnTo>
                    <a:lnTo>
                      <a:pt x="1599" y="1947"/>
                    </a:lnTo>
                    <a:lnTo>
                      <a:pt x="1616" y="1941"/>
                    </a:lnTo>
                    <a:lnTo>
                      <a:pt x="1633" y="1939"/>
                    </a:lnTo>
                    <a:lnTo>
                      <a:pt x="1650" y="1941"/>
                    </a:lnTo>
                    <a:lnTo>
                      <a:pt x="1668" y="1947"/>
                    </a:lnTo>
                    <a:lnTo>
                      <a:pt x="1682" y="1958"/>
                    </a:lnTo>
                    <a:lnTo>
                      <a:pt x="1892" y="2167"/>
                    </a:lnTo>
                    <a:lnTo>
                      <a:pt x="1904" y="2176"/>
                    </a:lnTo>
                    <a:lnTo>
                      <a:pt x="1920" y="2182"/>
                    </a:lnTo>
                    <a:lnTo>
                      <a:pt x="1936" y="2183"/>
                    </a:lnTo>
                    <a:lnTo>
                      <a:pt x="1953" y="2182"/>
                    </a:lnTo>
                    <a:lnTo>
                      <a:pt x="1971" y="2176"/>
                    </a:lnTo>
                    <a:lnTo>
                      <a:pt x="1987" y="2167"/>
                    </a:lnTo>
                    <a:lnTo>
                      <a:pt x="2002" y="2155"/>
                    </a:lnTo>
                    <a:lnTo>
                      <a:pt x="2015" y="2139"/>
                    </a:lnTo>
                    <a:lnTo>
                      <a:pt x="2024" y="2123"/>
                    </a:lnTo>
                    <a:lnTo>
                      <a:pt x="2029" y="2106"/>
                    </a:lnTo>
                    <a:lnTo>
                      <a:pt x="2031" y="2089"/>
                    </a:lnTo>
                    <a:lnTo>
                      <a:pt x="2029" y="2073"/>
                    </a:lnTo>
                    <a:lnTo>
                      <a:pt x="2024" y="2058"/>
                    </a:lnTo>
                    <a:lnTo>
                      <a:pt x="2015" y="2045"/>
                    </a:lnTo>
                    <a:lnTo>
                      <a:pt x="1804" y="1837"/>
                    </a:lnTo>
                    <a:lnTo>
                      <a:pt x="1793" y="1822"/>
                    </a:lnTo>
                    <a:lnTo>
                      <a:pt x="1786" y="1806"/>
                    </a:lnTo>
                    <a:lnTo>
                      <a:pt x="1784" y="1788"/>
                    </a:lnTo>
                    <a:lnTo>
                      <a:pt x="1786" y="1770"/>
                    </a:lnTo>
                    <a:lnTo>
                      <a:pt x="1793" y="1754"/>
                    </a:lnTo>
                    <a:lnTo>
                      <a:pt x="1804" y="1740"/>
                    </a:lnTo>
                    <a:lnTo>
                      <a:pt x="1820" y="1729"/>
                    </a:lnTo>
                    <a:lnTo>
                      <a:pt x="1836" y="1722"/>
                    </a:lnTo>
                    <a:lnTo>
                      <a:pt x="1853" y="1720"/>
                    </a:lnTo>
                    <a:lnTo>
                      <a:pt x="1871" y="1722"/>
                    </a:lnTo>
                    <a:lnTo>
                      <a:pt x="1887" y="1729"/>
                    </a:lnTo>
                    <a:lnTo>
                      <a:pt x="1902" y="1740"/>
                    </a:lnTo>
                    <a:lnTo>
                      <a:pt x="2112" y="1948"/>
                    </a:lnTo>
                    <a:lnTo>
                      <a:pt x="2125" y="1957"/>
                    </a:lnTo>
                    <a:lnTo>
                      <a:pt x="2140" y="1963"/>
                    </a:lnTo>
                    <a:lnTo>
                      <a:pt x="2156" y="1965"/>
                    </a:lnTo>
                    <a:lnTo>
                      <a:pt x="2174" y="1963"/>
                    </a:lnTo>
                    <a:lnTo>
                      <a:pt x="2190" y="1957"/>
                    </a:lnTo>
                    <a:lnTo>
                      <a:pt x="2207" y="1949"/>
                    </a:lnTo>
                    <a:lnTo>
                      <a:pt x="2223" y="1936"/>
                    </a:lnTo>
                    <a:lnTo>
                      <a:pt x="2235" y="1920"/>
                    </a:lnTo>
                    <a:lnTo>
                      <a:pt x="2244" y="1904"/>
                    </a:lnTo>
                    <a:lnTo>
                      <a:pt x="2249" y="1887"/>
                    </a:lnTo>
                    <a:lnTo>
                      <a:pt x="2251" y="1871"/>
                    </a:lnTo>
                    <a:lnTo>
                      <a:pt x="2249" y="1855"/>
                    </a:lnTo>
                    <a:lnTo>
                      <a:pt x="2244" y="1839"/>
                    </a:lnTo>
                    <a:lnTo>
                      <a:pt x="2234" y="1826"/>
                    </a:lnTo>
                    <a:lnTo>
                      <a:pt x="2025" y="1618"/>
                    </a:lnTo>
                    <a:lnTo>
                      <a:pt x="2013" y="1603"/>
                    </a:lnTo>
                    <a:lnTo>
                      <a:pt x="2006" y="1587"/>
                    </a:lnTo>
                    <a:lnTo>
                      <a:pt x="2004" y="1570"/>
                    </a:lnTo>
                    <a:lnTo>
                      <a:pt x="2006" y="1553"/>
                    </a:lnTo>
                    <a:lnTo>
                      <a:pt x="2013" y="1535"/>
                    </a:lnTo>
                    <a:lnTo>
                      <a:pt x="2025" y="1521"/>
                    </a:lnTo>
                    <a:lnTo>
                      <a:pt x="2039" y="1510"/>
                    </a:lnTo>
                    <a:lnTo>
                      <a:pt x="2055" y="1503"/>
                    </a:lnTo>
                    <a:lnTo>
                      <a:pt x="2074" y="1501"/>
                    </a:lnTo>
                    <a:lnTo>
                      <a:pt x="2091" y="1503"/>
                    </a:lnTo>
                    <a:lnTo>
                      <a:pt x="2107" y="1510"/>
                    </a:lnTo>
                    <a:lnTo>
                      <a:pt x="2122" y="1521"/>
                    </a:lnTo>
                    <a:lnTo>
                      <a:pt x="2332" y="1729"/>
                    </a:lnTo>
                    <a:lnTo>
                      <a:pt x="2345" y="1739"/>
                    </a:lnTo>
                    <a:lnTo>
                      <a:pt x="2359" y="1744"/>
                    </a:lnTo>
                    <a:lnTo>
                      <a:pt x="2377" y="1746"/>
                    </a:lnTo>
                    <a:lnTo>
                      <a:pt x="2393" y="1744"/>
                    </a:lnTo>
                    <a:lnTo>
                      <a:pt x="2410" y="1739"/>
                    </a:lnTo>
                    <a:lnTo>
                      <a:pt x="2427" y="1730"/>
                    </a:lnTo>
                    <a:lnTo>
                      <a:pt x="2442" y="1718"/>
                    </a:lnTo>
                    <a:lnTo>
                      <a:pt x="2455" y="1703"/>
                    </a:lnTo>
                    <a:lnTo>
                      <a:pt x="2463" y="1685"/>
                    </a:lnTo>
                    <a:lnTo>
                      <a:pt x="2469" y="1669"/>
                    </a:lnTo>
                    <a:lnTo>
                      <a:pt x="2471" y="1652"/>
                    </a:lnTo>
                    <a:lnTo>
                      <a:pt x="2469" y="1636"/>
                    </a:lnTo>
                    <a:lnTo>
                      <a:pt x="2463" y="1620"/>
                    </a:lnTo>
                    <a:lnTo>
                      <a:pt x="2454" y="1608"/>
                    </a:lnTo>
                    <a:lnTo>
                      <a:pt x="2452" y="1606"/>
                    </a:lnTo>
                    <a:lnTo>
                      <a:pt x="2447" y="1600"/>
                    </a:lnTo>
                    <a:lnTo>
                      <a:pt x="2438" y="1591"/>
                    </a:lnTo>
                    <a:lnTo>
                      <a:pt x="2426" y="1579"/>
                    </a:lnTo>
                    <a:lnTo>
                      <a:pt x="2410" y="1564"/>
                    </a:lnTo>
                    <a:lnTo>
                      <a:pt x="2392" y="1545"/>
                    </a:lnTo>
                    <a:lnTo>
                      <a:pt x="2372" y="1525"/>
                    </a:lnTo>
                    <a:lnTo>
                      <a:pt x="2348" y="1502"/>
                    </a:lnTo>
                    <a:lnTo>
                      <a:pt x="2323" y="1477"/>
                    </a:lnTo>
                    <a:lnTo>
                      <a:pt x="2295" y="1449"/>
                    </a:lnTo>
                    <a:lnTo>
                      <a:pt x="2265" y="1420"/>
                    </a:lnTo>
                    <a:lnTo>
                      <a:pt x="2235" y="1389"/>
                    </a:lnTo>
                    <a:lnTo>
                      <a:pt x="2202" y="1357"/>
                    </a:lnTo>
                    <a:lnTo>
                      <a:pt x="2169" y="1323"/>
                    </a:lnTo>
                    <a:lnTo>
                      <a:pt x="2134" y="1289"/>
                    </a:lnTo>
                    <a:lnTo>
                      <a:pt x="2099" y="1254"/>
                    </a:lnTo>
                    <a:lnTo>
                      <a:pt x="2062" y="1218"/>
                    </a:lnTo>
                    <a:lnTo>
                      <a:pt x="2027" y="1182"/>
                    </a:lnTo>
                    <a:lnTo>
                      <a:pt x="1990" y="1146"/>
                    </a:lnTo>
                    <a:lnTo>
                      <a:pt x="1954" y="1110"/>
                    </a:lnTo>
                    <a:lnTo>
                      <a:pt x="1918" y="1074"/>
                    </a:lnTo>
                    <a:lnTo>
                      <a:pt x="1882" y="1039"/>
                    </a:lnTo>
                    <a:lnTo>
                      <a:pt x="1847" y="1003"/>
                    </a:lnTo>
                    <a:lnTo>
                      <a:pt x="1813" y="970"/>
                    </a:lnTo>
                    <a:lnTo>
                      <a:pt x="1780" y="937"/>
                    </a:lnTo>
                    <a:lnTo>
                      <a:pt x="1748" y="906"/>
                    </a:lnTo>
                    <a:lnTo>
                      <a:pt x="1718" y="875"/>
                    </a:lnTo>
                    <a:lnTo>
                      <a:pt x="1689" y="847"/>
                    </a:lnTo>
                    <a:lnTo>
                      <a:pt x="1663" y="821"/>
                    </a:lnTo>
                    <a:lnTo>
                      <a:pt x="1638" y="797"/>
                    </a:lnTo>
                    <a:lnTo>
                      <a:pt x="1616" y="775"/>
                    </a:lnTo>
                    <a:lnTo>
                      <a:pt x="1596" y="756"/>
                    </a:lnTo>
                    <a:lnTo>
                      <a:pt x="1579" y="740"/>
                    </a:lnTo>
                    <a:lnTo>
                      <a:pt x="1565" y="725"/>
                    </a:lnTo>
                    <a:lnTo>
                      <a:pt x="1560" y="721"/>
                    </a:lnTo>
                    <a:lnTo>
                      <a:pt x="1553" y="715"/>
                    </a:lnTo>
                    <a:lnTo>
                      <a:pt x="1546" y="711"/>
                    </a:lnTo>
                    <a:lnTo>
                      <a:pt x="1537" y="706"/>
                    </a:lnTo>
                    <a:lnTo>
                      <a:pt x="1527" y="704"/>
                    </a:lnTo>
                    <a:lnTo>
                      <a:pt x="1515" y="703"/>
                    </a:lnTo>
                    <a:lnTo>
                      <a:pt x="1501" y="705"/>
                    </a:lnTo>
                    <a:lnTo>
                      <a:pt x="1485" y="711"/>
                    </a:lnTo>
                    <a:lnTo>
                      <a:pt x="1468" y="720"/>
                    </a:lnTo>
                    <a:lnTo>
                      <a:pt x="1449" y="735"/>
                    </a:lnTo>
                    <a:lnTo>
                      <a:pt x="1428" y="754"/>
                    </a:lnTo>
                    <a:lnTo>
                      <a:pt x="1405" y="779"/>
                    </a:lnTo>
                    <a:lnTo>
                      <a:pt x="1383" y="808"/>
                    </a:lnTo>
                    <a:lnTo>
                      <a:pt x="1366" y="837"/>
                    </a:lnTo>
                    <a:lnTo>
                      <a:pt x="1270" y="1012"/>
                    </a:lnTo>
                    <a:lnTo>
                      <a:pt x="1259" y="1031"/>
                    </a:lnTo>
                    <a:lnTo>
                      <a:pt x="1244" y="1050"/>
                    </a:lnTo>
                    <a:lnTo>
                      <a:pt x="1226" y="1069"/>
                    </a:lnTo>
                    <a:lnTo>
                      <a:pt x="1194" y="1096"/>
                    </a:lnTo>
                    <a:lnTo>
                      <a:pt x="1161" y="1119"/>
                    </a:lnTo>
                    <a:lnTo>
                      <a:pt x="1125" y="1136"/>
                    </a:lnTo>
                    <a:lnTo>
                      <a:pt x="1089" y="1147"/>
                    </a:lnTo>
                    <a:lnTo>
                      <a:pt x="1052" y="1153"/>
                    </a:lnTo>
                    <a:lnTo>
                      <a:pt x="1014" y="1153"/>
                    </a:lnTo>
                    <a:lnTo>
                      <a:pt x="976" y="1147"/>
                    </a:lnTo>
                    <a:lnTo>
                      <a:pt x="944" y="1137"/>
                    </a:lnTo>
                    <a:lnTo>
                      <a:pt x="913" y="1123"/>
                    </a:lnTo>
                    <a:lnTo>
                      <a:pt x="883" y="1106"/>
                    </a:lnTo>
                    <a:lnTo>
                      <a:pt x="858" y="1085"/>
                    </a:lnTo>
                    <a:lnTo>
                      <a:pt x="833" y="1061"/>
                    </a:lnTo>
                    <a:lnTo>
                      <a:pt x="813" y="1034"/>
                    </a:lnTo>
                    <a:lnTo>
                      <a:pt x="796" y="1004"/>
                    </a:lnTo>
                    <a:lnTo>
                      <a:pt x="784" y="980"/>
                    </a:lnTo>
                    <a:lnTo>
                      <a:pt x="777" y="955"/>
                    </a:lnTo>
                    <a:lnTo>
                      <a:pt x="772" y="930"/>
                    </a:lnTo>
                    <a:lnTo>
                      <a:pt x="772" y="908"/>
                    </a:lnTo>
                    <a:lnTo>
                      <a:pt x="774" y="886"/>
                    </a:lnTo>
                    <a:lnTo>
                      <a:pt x="781" y="866"/>
                    </a:lnTo>
                    <a:lnTo>
                      <a:pt x="1064" y="203"/>
                    </a:lnTo>
                    <a:lnTo>
                      <a:pt x="1074" y="185"/>
                    </a:lnTo>
                    <a:lnTo>
                      <a:pt x="1086" y="166"/>
                    </a:lnTo>
                    <a:lnTo>
                      <a:pt x="1102" y="147"/>
                    </a:lnTo>
                    <a:lnTo>
                      <a:pt x="1120" y="126"/>
                    </a:lnTo>
                    <a:lnTo>
                      <a:pt x="1130" y="117"/>
                    </a:lnTo>
                    <a:lnTo>
                      <a:pt x="1142" y="106"/>
                    </a:lnTo>
                    <a:lnTo>
                      <a:pt x="1158" y="94"/>
                    </a:lnTo>
                    <a:lnTo>
                      <a:pt x="1176" y="81"/>
                    </a:lnTo>
                    <a:lnTo>
                      <a:pt x="1196" y="67"/>
                    </a:lnTo>
                    <a:lnTo>
                      <a:pt x="1220" y="53"/>
                    </a:lnTo>
                    <a:lnTo>
                      <a:pt x="1245" y="40"/>
                    </a:lnTo>
                    <a:lnTo>
                      <a:pt x="1274" y="28"/>
                    </a:lnTo>
                    <a:lnTo>
                      <a:pt x="1305" y="18"/>
                    </a:lnTo>
                    <a:lnTo>
                      <a:pt x="1338" y="10"/>
                    </a:lnTo>
                    <a:lnTo>
                      <a:pt x="1373" y="3"/>
                    </a:lnTo>
                    <a:lnTo>
                      <a:pt x="1412" y="0"/>
                    </a:lnTo>
                    <a:lnTo>
                      <a:pt x="145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  <p:sp>
            <p:nvSpPr>
              <p:cNvPr id="81" name="Freeform 80">
                <a:extLst>
                  <a:ext uri="{FF2B5EF4-FFF2-40B4-BE49-F238E27FC236}">
                    <a16:creationId xmlns:a16="http://schemas.microsoft.com/office/drawing/2014/main" id="{21B11354-37F1-050B-D8B4-7CE7E1F92B5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332663" y="2609851"/>
                <a:ext cx="149225" cy="147638"/>
              </a:xfrm>
              <a:custGeom>
                <a:avLst/>
                <a:gdLst>
                  <a:gd name="T0" fmla="*/ 671 w 1031"/>
                  <a:gd name="T1" fmla="*/ 657 h 1025"/>
                  <a:gd name="T2" fmla="*/ 626 w 1031"/>
                  <a:gd name="T3" fmla="*/ 679 h 1025"/>
                  <a:gd name="T4" fmla="*/ 595 w 1031"/>
                  <a:gd name="T5" fmla="*/ 718 h 1025"/>
                  <a:gd name="T6" fmla="*/ 584 w 1031"/>
                  <a:gd name="T7" fmla="*/ 766 h 1025"/>
                  <a:gd name="T8" fmla="*/ 595 w 1031"/>
                  <a:gd name="T9" fmla="*/ 817 h 1025"/>
                  <a:gd name="T10" fmla="*/ 626 w 1031"/>
                  <a:gd name="T11" fmla="*/ 854 h 1025"/>
                  <a:gd name="T12" fmla="*/ 671 w 1031"/>
                  <a:gd name="T13" fmla="*/ 877 h 1025"/>
                  <a:gd name="T14" fmla="*/ 723 w 1031"/>
                  <a:gd name="T15" fmla="*/ 877 h 1025"/>
                  <a:gd name="T16" fmla="*/ 768 w 1031"/>
                  <a:gd name="T17" fmla="*/ 854 h 1025"/>
                  <a:gd name="T18" fmla="*/ 800 w 1031"/>
                  <a:gd name="T19" fmla="*/ 816 h 1025"/>
                  <a:gd name="T20" fmla="*/ 811 w 1031"/>
                  <a:gd name="T21" fmla="*/ 766 h 1025"/>
                  <a:gd name="T22" fmla="*/ 800 w 1031"/>
                  <a:gd name="T23" fmla="*/ 718 h 1025"/>
                  <a:gd name="T24" fmla="*/ 768 w 1031"/>
                  <a:gd name="T25" fmla="*/ 679 h 1025"/>
                  <a:gd name="T26" fmla="*/ 723 w 1031"/>
                  <a:gd name="T27" fmla="*/ 657 h 1025"/>
                  <a:gd name="T28" fmla="*/ 345 w 1031"/>
                  <a:gd name="T29" fmla="*/ 0 h 1025"/>
                  <a:gd name="T30" fmla="*/ 391 w 1031"/>
                  <a:gd name="T31" fmla="*/ 12 h 1025"/>
                  <a:gd name="T32" fmla="*/ 432 w 1031"/>
                  <a:gd name="T33" fmla="*/ 39 h 1025"/>
                  <a:gd name="T34" fmla="*/ 1007 w 1031"/>
                  <a:gd name="T35" fmla="*/ 615 h 1025"/>
                  <a:gd name="T36" fmla="*/ 1027 w 1031"/>
                  <a:gd name="T37" fmla="*/ 659 h 1025"/>
                  <a:gd name="T38" fmla="*/ 1031 w 1031"/>
                  <a:gd name="T39" fmla="*/ 705 h 1025"/>
                  <a:gd name="T40" fmla="*/ 1019 w 1031"/>
                  <a:gd name="T41" fmla="*/ 751 h 1025"/>
                  <a:gd name="T42" fmla="*/ 992 w 1031"/>
                  <a:gd name="T43" fmla="*/ 791 h 1025"/>
                  <a:gd name="T44" fmla="*/ 776 w 1031"/>
                  <a:gd name="T45" fmla="*/ 1001 h 1025"/>
                  <a:gd name="T46" fmla="*/ 732 w 1031"/>
                  <a:gd name="T47" fmla="*/ 1021 h 1025"/>
                  <a:gd name="T48" fmla="*/ 686 w 1031"/>
                  <a:gd name="T49" fmla="*/ 1025 h 1025"/>
                  <a:gd name="T50" fmla="*/ 640 w 1031"/>
                  <a:gd name="T51" fmla="*/ 1013 h 1025"/>
                  <a:gd name="T52" fmla="*/ 600 w 1031"/>
                  <a:gd name="T53" fmla="*/ 985 h 1025"/>
                  <a:gd name="T54" fmla="*/ 24 w 1031"/>
                  <a:gd name="T55" fmla="*/ 409 h 1025"/>
                  <a:gd name="T56" fmla="*/ 4 w 1031"/>
                  <a:gd name="T57" fmla="*/ 367 h 1025"/>
                  <a:gd name="T58" fmla="*/ 0 w 1031"/>
                  <a:gd name="T59" fmla="*/ 320 h 1025"/>
                  <a:gd name="T60" fmla="*/ 11 w 1031"/>
                  <a:gd name="T61" fmla="*/ 275 h 1025"/>
                  <a:gd name="T62" fmla="*/ 40 w 1031"/>
                  <a:gd name="T63" fmla="*/ 234 h 1025"/>
                  <a:gd name="T64" fmla="*/ 255 w 1031"/>
                  <a:gd name="T65" fmla="*/ 24 h 1025"/>
                  <a:gd name="T66" fmla="*/ 298 w 1031"/>
                  <a:gd name="T67" fmla="*/ 4 h 1025"/>
                  <a:gd name="T68" fmla="*/ 345 w 1031"/>
                  <a:gd name="T69" fmla="*/ 0 h 10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031" h="1025">
                    <a:moveTo>
                      <a:pt x="698" y="654"/>
                    </a:moveTo>
                    <a:lnTo>
                      <a:pt x="671" y="657"/>
                    </a:lnTo>
                    <a:lnTo>
                      <a:pt x="648" y="665"/>
                    </a:lnTo>
                    <a:lnTo>
                      <a:pt x="626" y="679"/>
                    </a:lnTo>
                    <a:lnTo>
                      <a:pt x="609" y="696"/>
                    </a:lnTo>
                    <a:lnTo>
                      <a:pt x="595" y="718"/>
                    </a:lnTo>
                    <a:lnTo>
                      <a:pt x="587" y="741"/>
                    </a:lnTo>
                    <a:lnTo>
                      <a:pt x="584" y="766"/>
                    </a:lnTo>
                    <a:lnTo>
                      <a:pt x="587" y="793"/>
                    </a:lnTo>
                    <a:lnTo>
                      <a:pt x="595" y="817"/>
                    </a:lnTo>
                    <a:lnTo>
                      <a:pt x="609" y="837"/>
                    </a:lnTo>
                    <a:lnTo>
                      <a:pt x="626" y="854"/>
                    </a:lnTo>
                    <a:lnTo>
                      <a:pt x="648" y="868"/>
                    </a:lnTo>
                    <a:lnTo>
                      <a:pt x="671" y="877"/>
                    </a:lnTo>
                    <a:lnTo>
                      <a:pt x="698" y="880"/>
                    </a:lnTo>
                    <a:lnTo>
                      <a:pt x="723" y="877"/>
                    </a:lnTo>
                    <a:lnTo>
                      <a:pt x="748" y="868"/>
                    </a:lnTo>
                    <a:lnTo>
                      <a:pt x="768" y="854"/>
                    </a:lnTo>
                    <a:lnTo>
                      <a:pt x="785" y="837"/>
                    </a:lnTo>
                    <a:lnTo>
                      <a:pt x="800" y="816"/>
                    </a:lnTo>
                    <a:lnTo>
                      <a:pt x="808" y="793"/>
                    </a:lnTo>
                    <a:lnTo>
                      <a:pt x="811" y="766"/>
                    </a:lnTo>
                    <a:lnTo>
                      <a:pt x="808" y="741"/>
                    </a:lnTo>
                    <a:lnTo>
                      <a:pt x="800" y="718"/>
                    </a:lnTo>
                    <a:lnTo>
                      <a:pt x="785" y="696"/>
                    </a:lnTo>
                    <a:lnTo>
                      <a:pt x="768" y="679"/>
                    </a:lnTo>
                    <a:lnTo>
                      <a:pt x="748" y="665"/>
                    </a:lnTo>
                    <a:lnTo>
                      <a:pt x="723" y="657"/>
                    </a:lnTo>
                    <a:lnTo>
                      <a:pt x="698" y="654"/>
                    </a:lnTo>
                    <a:close/>
                    <a:moveTo>
                      <a:pt x="345" y="0"/>
                    </a:moveTo>
                    <a:lnTo>
                      <a:pt x="368" y="4"/>
                    </a:lnTo>
                    <a:lnTo>
                      <a:pt x="391" y="12"/>
                    </a:lnTo>
                    <a:lnTo>
                      <a:pt x="412" y="24"/>
                    </a:lnTo>
                    <a:lnTo>
                      <a:pt x="432" y="39"/>
                    </a:lnTo>
                    <a:lnTo>
                      <a:pt x="992" y="596"/>
                    </a:lnTo>
                    <a:lnTo>
                      <a:pt x="1007" y="615"/>
                    </a:lnTo>
                    <a:lnTo>
                      <a:pt x="1019" y="637"/>
                    </a:lnTo>
                    <a:lnTo>
                      <a:pt x="1027" y="659"/>
                    </a:lnTo>
                    <a:lnTo>
                      <a:pt x="1031" y="682"/>
                    </a:lnTo>
                    <a:lnTo>
                      <a:pt x="1031" y="705"/>
                    </a:lnTo>
                    <a:lnTo>
                      <a:pt x="1027" y="729"/>
                    </a:lnTo>
                    <a:lnTo>
                      <a:pt x="1019" y="751"/>
                    </a:lnTo>
                    <a:lnTo>
                      <a:pt x="1007" y="771"/>
                    </a:lnTo>
                    <a:lnTo>
                      <a:pt x="992" y="791"/>
                    </a:lnTo>
                    <a:lnTo>
                      <a:pt x="796" y="985"/>
                    </a:lnTo>
                    <a:lnTo>
                      <a:pt x="776" y="1001"/>
                    </a:lnTo>
                    <a:lnTo>
                      <a:pt x="755" y="1013"/>
                    </a:lnTo>
                    <a:lnTo>
                      <a:pt x="732" y="1021"/>
                    </a:lnTo>
                    <a:lnTo>
                      <a:pt x="709" y="1025"/>
                    </a:lnTo>
                    <a:lnTo>
                      <a:pt x="686" y="1025"/>
                    </a:lnTo>
                    <a:lnTo>
                      <a:pt x="663" y="1021"/>
                    </a:lnTo>
                    <a:lnTo>
                      <a:pt x="640" y="1013"/>
                    </a:lnTo>
                    <a:lnTo>
                      <a:pt x="619" y="1001"/>
                    </a:lnTo>
                    <a:lnTo>
                      <a:pt x="600" y="985"/>
                    </a:lnTo>
                    <a:lnTo>
                      <a:pt x="40" y="429"/>
                    </a:lnTo>
                    <a:lnTo>
                      <a:pt x="24" y="409"/>
                    </a:lnTo>
                    <a:lnTo>
                      <a:pt x="11" y="389"/>
                    </a:lnTo>
                    <a:lnTo>
                      <a:pt x="4" y="367"/>
                    </a:lnTo>
                    <a:lnTo>
                      <a:pt x="0" y="344"/>
                    </a:lnTo>
                    <a:lnTo>
                      <a:pt x="0" y="320"/>
                    </a:lnTo>
                    <a:lnTo>
                      <a:pt x="4" y="297"/>
                    </a:lnTo>
                    <a:lnTo>
                      <a:pt x="11" y="275"/>
                    </a:lnTo>
                    <a:lnTo>
                      <a:pt x="24" y="253"/>
                    </a:lnTo>
                    <a:lnTo>
                      <a:pt x="40" y="234"/>
                    </a:lnTo>
                    <a:lnTo>
                      <a:pt x="236" y="39"/>
                    </a:lnTo>
                    <a:lnTo>
                      <a:pt x="255" y="24"/>
                    </a:lnTo>
                    <a:lnTo>
                      <a:pt x="275" y="12"/>
                    </a:lnTo>
                    <a:lnTo>
                      <a:pt x="298" y="4"/>
                    </a:lnTo>
                    <a:lnTo>
                      <a:pt x="321" y="0"/>
                    </a:lnTo>
                    <a:lnTo>
                      <a:pt x="34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6BC2A713-00CC-9B5B-A6EC-6C001F88C58A}"/>
                </a:ext>
              </a:extLst>
            </p:cNvPr>
            <p:cNvGrpSpPr/>
            <p:nvPr/>
          </p:nvGrpSpPr>
          <p:grpSpPr>
            <a:xfrm>
              <a:off x="5333618" y="2613691"/>
              <a:ext cx="329182" cy="345360"/>
              <a:chOff x="7156450" y="2726305"/>
              <a:chExt cx="223948" cy="234950"/>
            </a:xfrm>
            <a:solidFill>
              <a:schemeClr val="bg1"/>
            </a:solidFill>
          </p:grpSpPr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452218DB-2ACE-F368-DBC7-018A895755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56450" y="2803525"/>
                <a:ext cx="41275" cy="123825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  <p:sp>
            <p:nvSpPr>
              <p:cNvPr id="79" name="Freeform 78">
                <a:extLst>
                  <a:ext uri="{FF2B5EF4-FFF2-40B4-BE49-F238E27FC236}">
                    <a16:creationId xmlns:a16="http://schemas.microsoft.com/office/drawing/2014/main" id="{88E204C5-1255-3A24-4261-AA431A55B0C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205773" y="2726305"/>
                <a:ext cx="174625" cy="234950"/>
              </a:xfrm>
              <a:custGeom>
                <a:avLst/>
                <a:gdLst>
                  <a:gd name="T0" fmla="*/ 790 w 2315"/>
                  <a:gd name="T1" fmla="*/ 1051 h 3103"/>
                  <a:gd name="T2" fmla="*/ 645 w 2315"/>
                  <a:gd name="T3" fmla="*/ 1093 h 3103"/>
                  <a:gd name="T4" fmla="*/ 513 w 2315"/>
                  <a:gd name="T5" fmla="*/ 1176 h 3103"/>
                  <a:gd name="T6" fmla="*/ 407 w 2315"/>
                  <a:gd name="T7" fmla="*/ 1297 h 3103"/>
                  <a:gd name="T8" fmla="*/ 338 w 2315"/>
                  <a:gd name="T9" fmla="*/ 1438 h 3103"/>
                  <a:gd name="T10" fmla="*/ 311 w 2315"/>
                  <a:gd name="T11" fmla="*/ 1590 h 3103"/>
                  <a:gd name="T12" fmla="*/ 324 w 2315"/>
                  <a:gd name="T13" fmla="*/ 1743 h 3103"/>
                  <a:gd name="T14" fmla="*/ 378 w 2315"/>
                  <a:gd name="T15" fmla="*/ 1890 h 3103"/>
                  <a:gd name="T16" fmla="*/ 473 w 2315"/>
                  <a:gd name="T17" fmla="*/ 2018 h 3103"/>
                  <a:gd name="T18" fmla="*/ 600 w 2315"/>
                  <a:gd name="T19" fmla="*/ 2115 h 3103"/>
                  <a:gd name="T20" fmla="*/ 741 w 2315"/>
                  <a:gd name="T21" fmla="*/ 2170 h 3103"/>
                  <a:gd name="T22" fmla="*/ 891 w 2315"/>
                  <a:gd name="T23" fmla="*/ 2184 h 3103"/>
                  <a:gd name="T24" fmla="*/ 1039 w 2315"/>
                  <a:gd name="T25" fmla="*/ 2157 h 3103"/>
                  <a:gd name="T26" fmla="*/ 1176 w 2315"/>
                  <a:gd name="T27" fmla="*/ 2087 h 3103"/>
                  <a:gd name="T28" fmla="*/ 1294 w 2315"/>
                  <a:gd name="T29" fmla="*/ 1977 h 3103"/>
                  <a:gd name="T30" fmla="*/ 1375 w 2315"/>
                  <a:gd name="T31" fmla="*/ 1842 h 3103"/>
                  <a:gd name="T32" fmla="*/ 1415 w 2315"/>
                  <a:gd name="T33" fmla="*/ 1693 h 3103"/>
                  <a:gd name="T34" fmla="*/ 1415 w 2315"/>
                  <a:gd name="T35" fmla="*/ 1539 h 3103"/>
                  <a:gd name="T36" fmla="*/ 1375 w 2315"/>
                  <a:gd name="T37" fmla="*/ 1390 h 3103"/>
                  <a:gd name="T38" fmla="*/ 1294 w 2315"/>
                  <a:gd name="T39" fmla="*/ 1253 h 3103"/>
                  <a:gd name="T40" fmla="*/ 1176 w 2315"/>
                  <a:gd name="T41" fmla="*/ 1143 h 3103"/>
                  <a:gd name="T42" fmla="*/ 1039 w 2315"/>
                  <a:gd name="T43" fmla="*/ 1074 h 3103"/>
                  <a:gd name="T44" fmla="*/ 891 w 2315"/>
                  <a:gd name="T45" fmla="*/ 1046 h 3103"/>
                  <a:gd name="T46" fmla="*/ 1320 w 2315"/>
                  <a:gd name="T47" fmla="*/ 1046 h 3103"/>
                  <a:gd name="T48" fmla="*/ 1417 w 2315"/>
                  <a:gd name="T49" fmla="*/ 1140 h 3103"/>
                  <a:gd name="T50" fmla="*/ 1515 w 2315"/>
                  <a:gd name="T51" fmla="*/ 1297 h 3103"/>
                  <a:gd name="T52" fmla="*/ 1571 w 2315"/>
                  <a:gd name="T53" fmla="*/ 1468 h 3103"/>
                  <a:gd name="T54" fmla="*/ 1584 w 2315"/>
                  <a:gd name="T55" fmla="*/ 1647 h 3103"/>
                  <a:gd name="T56" fmla="*/ 1555 w 2315"/>
                  <a:gd name="T57" fmla="*/ 1825 h 3103"/>
                  <a:gd name="T58" fmla="*/ 1484 w 2315"/>
                  <a:gd name="T59" fmla="*/ 1992 h 3103"/>
                  <a:gd name="T60" fmla="*/ 1664 w 2315"/>
                  <a:gd name="T61" fmla="*/ 2118 h 3103"/>
                  <a:gd name="T62" fmla="*/ 2315 w 2315"/>
                  <a:gd name="T63" fmla="*/ 2800 h 3103"/>
                  <a:gd name="T64" fmla="*/ 2307 w 2315"/>
                  <a:gd name="T65" fmla="*/ 2859 h 3103"/>
                  <a:gd name="T66" fmla="*/ 2276 w 2315"/>
                  <a:gd name="T67" fmla="*/ 2943 h 3103"/>
                  <a:gd name="T68" fmla="*/ 2209 w 2315"/>
                  <a:gd name="T69" fmla="*/ 3030 h 3103"/>
                  <a:gd name="T70" fmla="*/ 2128 w 2315"/>
                  <a:gd name="T71" fmla="*/ 3078 h 3103"/>
                  <a:gd name="T72" fmla="*/ 2053 w 2315"/>
                  <a:gd name="T73" fmla="*/ 3099 h 3103"/>
                  <a:gd name="T74" fmla="*/ 2010 w 2315"/>
                  <a:gd name="T75" fmla="*/ 3103 h 3103"/>
                  <a:gd name="T76" fmla="*/ 1403 w 2315"/>
                  <a:gd name="T77" fmla="*/ 2335 h 3103"/>
                  <a:gd name="T78" fmla="*/ 774 w 2315"/>
                  <a:gd name="T79" fmla="*/ 2903 h 3103"/>
                  <a:gd name="T80" fmla="*/ 657 w 2315"/>
                  <a:gd name="T81" fmla="*/ 2320 h 3103"/>
                  <a:gd name="T82" fmla="*/ 544 w 2315"/>
                  <a:gd name="T83" fmla="*/ 2903 h 3103"/>
                  <a:gd name="T84" fmla="*/ 545 w 2315"/>
                  <a:gd name="T85" fmla="*/ 687 h 3103"/>
                  <a:gd name="T86" fmla="*/ 657 w 2315"/>
                  <a:gd name="T87" fmla="*/ 911 h 3103"/>
                  <a:gd name="T88" fmla="*/ 774 w 2315"/>
                  <a:gd name="T89" fmla="*/ 0 h 3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315" h="3103">
                    <a:moveTo>
                      <a:pt x="891" y="1046"/>
                    </a:moveTo>
                    <a:lnTo>
                      <a:pt x="841" y="1046"/>
                    </a:lnTo>
                    <a:lnTo>
                      <a:pt x="790" y="1051"/>
                    </a:lnTo>
                    <a:lnTo>
                      <a:pt x="741" y="1061"/>
                    </a:lnTo>
                    <a:lnTo>
                      <a:pt x="693" y="1074"/>
                    </a:lnTo>
                    <a:lnTo>
                      <a:pt x="645" y="1093"/>
                    </a:lnTo>
                    <a:lnTo>
                      <a:pt x="600" y="1116"/>
                    </a:lnTo>
                    <a:lnTo>
                      <a:pt x="555" y="1143"/>
                    </a:lnTo>
                    <a:lnTo>
                      <a:pt x="513" y="1176"/>
                    </a:lnTo>
                    <a:lnTo>
                      <a:pt x="474" y="1213"/>
                    </a:lnTo>
                    <a:lnTo>
                      <a:pt x="438" y="1253"/>
                    </a:lnTo>
                    <a:lnTo>
                      <a:pt x="407" y="1297"/>
                    </a:lnTo>
                    <a:lnTo>
                      <a:pt x="379" y="1342"/>
                    </a:lnTo>
                    <a:lnTo>
                      <a:pt x="356" y="1390"/>
                    </a:lnTo>
                    <a:lnTo>
                      <a:pt x="338" y="1438"/>
                    </a:lnTo>
                    <a:lnTo>
                      <a:pt x="325" y="1487"/>
                    </a:lnTo>
                    <a:lnTo>
                      <a:pt x="316" y="1539"/>
                    </a:lnTo>
                    <a:lnTo>
                      <a:pt x="311" y="1590"/>
                    </a:lnTo>
                    <a:lnTo>
                      <a:pt x="311" y="1641"/>
                    </a:lnTo>
                    <a:lnTo>
                      <a:pt x="316" y="1693"/>
                    </a:lnTo>
                    <a:lnTo>
                      <a:pt x="324" y="1743"/>
                    </a:lnTo>
                    <a:lnTo>
                      <a:pt x="338" y="1794"/>
                    </a:lnTo>
                    <a:lnTo>
                      <a:pt x="356" y="1842"/>
                    </a:lnTo>
                    <a:lnTo>
                      <a:pt x="378" y="1890"/>
                    </a:lnTo>
                    <a:lnTo>
                      <a:pt x="406" y="1935"/>
                    </a:lnTo>
                    <a:lnTo>
                      <a:pt x="437" y="1977"/>
                    </a:lnTo>
                    <a:lnTo>
                      <a:pt x="473" y="2018"/>
                    </a:lnTo>
                    <a:lnTo>
                      <a:pt x="513" y="2054"/>
                    </a:lnTo>
                    <a:lnTo>
                      <a:pt x="554" y="2087"/>
                    </a:lnTo>
                    <a:lnTo>
                      <a:pt x="600" y="2115"/>
                    </a:lnTo>
                    <a:lnTo>
                      <a:pt x="645" y="2138"/>
                    </a:lnTo>
                    <a:lnTo>
                      <a:pt x="693" y="2157"/>
                    </a:lnTo>
                    <a:lnTo>
                      <a:pt x="741" y="2170"/>
                    </a:lnTo>
                    <a:lnTo>
                      <a:pt x="790" y="2179"/>
                    </a:lnTo>
                    <a:lnTo>
                      <a:pt x="841" y="2184"/>
                    </a:lnTo>
                    <a:lnTo>
                      <a:pt x="891" y="2184"/>
                    </a:lnTo>
                    <a:lnTo>
                      <a:pt x="941" y="2179"/>
                    </a:lnTo>
                    <a:lnTo>
                      <a:pt x="990" y="2170"/>
                    </a:lnTo>
                    <a:lnTo>
                      <a:pt x="1039" y="2157"/>
                    </a:lnTo>
                    <a:lnTo>
                      <a:pt x="1087" y="2138"/>
                    </a:lnTo>
                    <a:lnTo>
                      <a:pt x="1132" y="2115"/>
                    </a:lnTo>
                    <a:lnTo>
                      <a:pt x="1176" y="2087"/>
                    </a:lnTo>
                    <a:lnTo>
                      <a:pt x="1218" y="2054"/>
                    </a:lnTo>
                    <a:lnTo>
                      <a:pt x="1258" y="2018"/>
                    </a:lnTo>
                    <a:lnTo>
                      <a:pt x="1294" y="1977"/>
                    </a:lnTo>
                    <a:lnTo>
                      <a:pt x="1326" y="1934"/>
                    </a:lnTo>
                    <a:lnTo>
                      <a:pt x="1352" y="1888"/>
                    </a:lnTo>
                    <a:lnTo>
                      <a:pt x="1375" y="1842"/>
                    </a:lnTo>
                    <a:lnTo>
                      <a:pt x="1393" y="1793"/>
                    </a:lnTo>
                    <a:lnTo>
                      <a:pt x="1406" y="1743"/>
                    </a:lnTo>
                    <a:lnTo>
                      <a:pt x="1415" y="1693"/>
                    </a:lnTo>
                    <a:lnTo>
                      <a:pt x="1419" y="1641"/>
                    </a:lnTo>
                    <a:lnTo>
                      <a:pt x="1419" y="1590"/>
                    </a:lnTo>
                    <a:lnTo>
                      <a:pt x="1415" y="1539"/>
                    </a:lnTo>
                    <a:lnTo>
                      <a:pt x="1406" y="1487"/>
                    </a:lnTo>
                    <a:lnTo>
                      <a:pt x="1393" y="1438"/>
                    </a:lnTo>
                    <a:lnTo>
                      <a:pt x="1375" y="1390"/>
                    </a:lnTo>
                    <a:lnTo>
                      <a:pt x="1352" y="1342"/>
                    </a:lnTo>
                    <a:lnTo>
                      <a:pt x="1325" y="1297"/>
                    </a:lnTo>
                    <a:lnTo>
                      <a:pt x="1294" y="1253"/>
                    </a:lnTo>
                    <a:lnTo>
                      <a:pt x="1258" y="1213"/>
                    </a:lnTo>
                    <a:lnTo>
                      <a:pt x="1218" y="1176"/>
                    </a:lnTo>
                    <a:lnTo>
                      <a:pt x="1176" y="1143"/>
                    </a:lnTo>
                    <a:lnTo>
                      <a:pt x="1132" y="1115"/>
                    </a:lnTo>
                    <a:lnTo>
                      <a:pt x="1086" y="1093"/>
                    </a:lnTo>
                    <a:lnTo>
                      <a:pt x="1039" y="1074"/>
                    </a:lnTo>
                    <a:lnTo>
                      <a:pt x="990" y="1061"/>
                    </a:lnTo>
                    <a:lnTo>
                      <a:pt x="941" y="1051"/>
                    </a:lnTo>
                    <a:lnTo>
                      <a:pt x="891" y="1046"/>
                    </a:lnTo>
                    <a:close/>
                    <a:moveTo>
                      <a:pt x="774" y="0"/>
                    </a:moveTo>
                    <a:lnTo>
                      <a:pt x="1320" y="0"/>
                    </a:lnTo>
                    <a:lnTo>
                      <a:pt x="1320" y="1046"/>
                    </a:lnTo>
                    <a:lnTo>
                      <a:pt x="1348" y="1069"/>
                    </a:lnTo>
                    <a:lnTo>
                      <a:pt x="1375" y="1094"/>
                    </a:lnTo>
                    <a:lnTo>
                      <a:pt x="1417" y="1140"/>
                    </a:lnTo>
                    <a:lnTo>
                      <a:pt x="1455" y="1191"/>
                    </a:lnTo>
                    <a:lnTo>
                      <a:pt x="1488" y="1242"/>
                    </a:lnTo>
                    <a:lnTo>
                      <a:pt x="1515" y="1297"/>
                    </a:lnTo>
                    <a:lnTo>
                      <a:pt x="1538" y="1352"/>
                    </a:lnTo>
                    <a:lnTo>
                      <a:pt x="1557" y="1410"/>
                    </a:lnTo>
                    <a:lnTo>
                      <a:pt x="1571" y="1468"/>
                    </a:lnTo>
                    <a:lnTo>
                      <a:pt x="1580" y="1528"/>
                    </a:lnTo>
                    <a:lnTo>
                      <a:pt x="1584" y="1587"/>
                    </a:lnTo>
                    <a:lnTo>
                      <a:pt x="1584" y="1647"/>
                    </a:lnTo>
                    <a:lnTo>
                      <a:pt x="1579" y="1707"/>
                    </a:lnTo>
                    <a:lnTo>
                      <a:pt x="1569" y="1766"/>
                    </a:lnTo>
                    <a:lnTo>
                      <a:pt x="1555" y="1825"/>
                    </a:lnTo>
                    <a:lnTo>
                      <a:pt x="1536" y="1881"/>
                    </a:lnTo>
                    <a:lnTo>
                      <a:pt x="1512" y="1937"/>
                    </a:lnTo>
                    <a:lnTo>
                      <a:pt x="1484" y="1992"/>
                    </a:lnTo>
                    <a:lnTo>
                      <a:pt x="1451" y="2043"/>
                    </a:lnTo>
                    <a:lnTo>
                      <a:pt x="1579" y="2171"/>
                    </a:lnTo>
                    <a:lnTo>
                      <a:pt x="1664" y="2118"/>
                    </a:lnTo>
                    <a:lnTo>
                      <a:pt x="2315" y="2786"/>
                    </a:lnTo>
                    <a:lnTo>
                      <a:pt x="2315" y="2791"/>
                    </a:lnTo>
                    <a:lnTo>
                      <a:pt x="2315" y="2800"/>
                    </a:lnTo>
                    <a:lnTo>
                      <a:pt x="2314" y="2815"/>
                    </a:lnTo>
                    <a:lnTo>
                      <a:pt x="2311" y="2835"/>
                    </a:lnTo>
                    <a:lnTo>
                      <a:pt x="2307" y="2859"/>
                    </a:lnTo>
                    <a:lnTo>
                      <a:pt x="2300" y="2884"/>
                    </a:lnTo>
                    <a:lnTo>
                      <a:pt x="2290" y="2913"/>
                    </a:lnTo>
                    <a:lnTo>
                      <a:pt x="2276" y="2943"/>
                    </a:lnTo>
                    <a:lnTo>
                      <a:pt x="2257" y="2974"/>
                    </a:lnTo>
                    <a:lnTo>
                      <a:pt x="2234" y="3005"/>
                    </a:lnTo>
                    <a:lnTo>
                      <a:pt x="2209" y="3030"/>
                    </a:lnTo>
                    <a:lnTo>
                      <a:pt x="2183" y="3050"/>
                    </a:lnTo>
                    <a:lnTo>
                      <a:pt x="2156" y="3066"/>
                    </a:lnTo>
                    <a:lnTo>
                      <a:pt x="2128" y="3078"/>
                    </a:lnTo>
                    <a:lnTo>
                      <a:pt x="2101" y="3087"/>
                    </a:lnTo>
                    <a:lnTo>
                      <a:pt x="2076" y="3095"/>
                    </a:lnTo>
                    <a:lnTo>
                      <a:pt x="2053" y="3099"/>
                    </a:lnTo>
                    <a:lnTo>
                      <a:pt x="2034" y="3102"/>
                    </a:lnTo>
                    <a:lnTo>
                      <a:pt x="2019" y="3103"/>
                    </a:lnTo>
                    <a:lnTo>
                      <a:pt x="2010" y="3103"/>
                    </a:lnTo>
                    <a:lnTo>
                      <a:pt x="2006" y="3103"/>
                    </a:lnTo>
                    <a:lnTo>
                      <a:pt x="1355" y="2435"/>
                    </a:lnTo>
                    <a:lnTo>
                      <a:pt x="1403" y="2335"/>
                    </a:lnTo>
                    <a:lnTo>
                      <a:pt x="1320" y="2252"/>
                    </a:lnTo>
                    <a:lnTo>
                      <a:pt x="1320" y="2903"/>
                    </a:lnTo>
                    <a:lnTo>
                      <a:pt x="774" y="2903"/>
                    </a:lnTo>
                    <a:lnTo>
                      <a:pt x="774" y="2345"/>
                    </a:lnTo>
                    <a:lnTo>
                      <a:pt x="715" y="2336"/>
                    </a:lnTo>
                    <a:lnTo>
                      <a:pt x="657" y="2320"/>
                    </a:lnTo>
                    <a:lnTo>
                      <a:pt x="600" y="2300"/>
                    </a:lnTo>
                    <a:lnTo>
                      <a:pt x="544" y="2274"/>
                    </a:lnTo>
                    <a:lnTo>
                      <a:pt x="544" y="2903"/>
                    </a:lnTo>
                    <a:lnTo>
                      <a:pt x="0" y="2903"/>
                    </a:lnTo>
                    <a:lnTo>
                      <a:pt x="0" y="687"/>
                    </a:lnTo>
                    <a:lnTo>
                      <a:pt x="545" y="687"/>
                    </a:lnTo>
                    <a:lnTo>
                      <a:pt x="545" y="957"/>
                    </a:lnTo>
                    <a:lnTo>
                      <a:pt x="601" y="932"/>
                    </a:lnTo>
                    <a:lnTo>
                      <a:pt x="657" y="911"/>
                    </a:lnTo>
                    <a:lnTo>
                      <a:pt x="715" y="896"/>
                    </a:lnTo>
                    <a:lnTo>
                      <a:pt x="774" y="885"/>
                    </a:lnTo>
                    <a:lnTo>
                      <a:pt x="77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</p:grp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3218D4C9-0A28-B2FA-BE97-9651C9C2FBE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48634" y="630485"/>
              <a:ext cx="313420" cy="248744"/>
            </a:xfrm>
            <a:custGeom>
              <a:avLst/>
              <a:gdLst>
                <a:gd name="T0" fmla="*/ 3526 w 3526"/>
                <a:gd name="T1" fmla="*/ 2803 h 2803"/>
                <a:gd name="T2" fmla="*/ 0 w 3526"/>
                <a:gd name="T3" fmla="*/ 1227 h 2803"/>
                <a:gd name="T4" fmla="*/ 69 w 3526"/>
                <a:gd name="T5" fmla="*/ 1291 h 2803"/>
                <a:gd name="T6" fmla="*/ 150 w 3526"/>
                <a:gd name="T7" fmla="*/ 1340 h 2803"/>
                <a:gd name="T8" fmla="*/ 241 w 3526"/>
                <a:gd name="T9" fmla="*/ 1372 h 2803"/>
                <a:gd name="T10" fmla="*/ 341 w 3526"/>
                <a:gd name="T11" fmla="*/ 1382 h 2803"/>
                <a:gd name="T12" fmla="*/ 513 w 3526"/>
                <a:gd name="T13" fmla="*/ 1663 h 2803"/>
                <a:gd name="T14" fmla="*/ 921 w 3526"/>
                <a:gd name="T15" fmla="*/ 1382 h 2803"/>
                <a:gd name="T16" fmla="*/ 2494 w 3526"/>
                <a:gd name="T17" fmla="*/ 1663 h 2803"/>
                <a:gd name="T18" fmla="*/ 2900 w 3526"/>
                <a:gd name="T19" fmla="*/ 1382 h 2803"/>
                <a:gd name="T20" fmla="*/ 3223 w 3526"/>
                <a:gd name="T21" fmla="*/ 1379 h 2803"/>
                <a:gd name="T22" fmla="*/ 3323 w 3526"/>
                <a:gd name="T23" fmla="*/ 1355 h 2803"/>
                <a:gd name="T24" fmla="*/ 3414 w 3526"/>
                <a:gd name="T25" fmla="*/ 1309 h 2803"/>
                <a:gd name="T26" fmla="*/ 3492 w 3526"/>
                <a:gd name="T27" fmla="*/ 1245 h 2803"/>
                <a:gd name="T28" fmla="*/ 1317 w 3526"/>
                <a:gd name="T29" fmla="*/ 133 h 2803"/>
                <a:gd name="T30" fmla="*/ 2217 w 3526"/>
                <a:gd name="T31" fmla="*/ 350 h 2803"/>
                <a:gd name="T32" fmla="*/ 1317 w 3526"/>
                <a:gd name="T33" fmla="*/ 133 h 2803"/>
                <a:gd name="T34" fmla="*/ 2284 w 3526"/>
                <a:gd name="T35" fmla="*/ 0 h 2803"/>
                <a:gd name="T36" fmla="*/ 2317 w 3526"/>
                <a:gd name="T37" fmla="*/ 9 h 2803"/>
                <a:gd name="T38" fmla="*/ 2341 w 3526"/>
                <a:gd name="T39" fmla="*/ 32 h 2803"/>
                <a:gd name="T40" fmla="*/ 2350 w 3526"/>
                <a:gd name="T41" fmla="*/ 67 h 2803"/>
                <a:gd name="T42" fmla="*/ 3526 w 3526"/>
                <a:gd name="T43" fmla="*/ 350 h 2803"/>
                <a:gd name="T44" fmla="*/ 3514 w 3526"/>
                <a:gd name="T45" fmla="*/ 1041 h 2803"/>
                <a:gd name="T46" fmla="*/ 3476 w 3526"/>
                <a:gd name="T47" fmla="*/ 1123 h 2803"/>
                <a:gd name="T48" fmla="*/ 3420 w 3526"/>
                <a:gd name="T49" fmla="*/ 1193 h 2803"/>
                <a:gd name="T50" fmla="*/ 3347 w 3526"/>
                <a:gd name="T51" fmla="*/ 1246 h 2803"/>
                <a:gd name="T52" fmla="*/ 3263 w 3526"/>
                <a:gd name="T53" fmla="*/ 1281 h 2803"/>
                <a:gd name="T54" fmla="*/ 3169 w 3526"/>
                <a:gd name="T55" fmla="*/ 1293 h 2803"/>
                <a:gd name="T56" fmla="*/ 2900 w 3526"/>
                <a:gd name="T57" fmla="*/ 1184 h 2803"/>
                <a:gd name="T58" fmla="*/ 2494 w 3526"/>
                <a:gd name="T59" fmla="*/ 1293 h 2803"/>
                <a:gd name="T60" fmla="*/ 921 w 3526"/>
                <a:gd name="T61" fmla="*/ 1184 h 2803"/>
                <a:gd name="T62" fmla="*/ 513 w 3526"/>
                <a:gd name="T63" fmla="*/ 1293 h 2803"/>
                <a:gd name="T64" fmla="*/ 294 w 3526"/>
                <a:gd name="T65" fmla="*/ 1291 h 2803"/>
                <a:gd name="T66" fmla="*/ 208 w 3526"/>
                <a:gd name="T67" fmla="*/ 1268 h 2803"/>
                <a:gd name="T68" fmla="*/ 131 w 3526"/>
                <a:gd name="T69" fmla="*/ 1226 h 2803"/>
                <a:gd name="T70" fmla="*/ 66 w 3526"/>
                <a:gd name="T71" fmla="*/ 1167 h 2803"/>
                <a:gd name="T72" fmla="*/ 17 w 3526"/>
                <a:gd name="T73" fmla="*/ 1094 h 2803"/>
                <a:gd name="T74" fmla="*/ 0 w 3526"/>
                <a:gd name="T75" fmla="*/ 350 h 2803"/>
                <a:gd name="T76" fmla="*/ 1182 w 3526"/>
                <a:gd name="T77" fmla="*/ 67 h 2803"/>
                <a:gd name="T78" fmla="*/ 1192 w 3526"/>
                <a:gd name="T79" fmla="*/ 32 h 2803"/>
                <a:gd name="T80" fmla="*/ 1216 w 3526"/>
                <a:gd name="T81" fmla="*/ 9 h 2803"/>
                <a:gd name="T82" fmla="*/ 1250 w 3526"/>
                <a:gd name="T83" fmla="*/ 0 h 28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526" h="2803">
                  <a:moveTo>
                    <a:pt x="3526" y="1207"/>
                  </a:moveTo>
                  <a:lnTo>
                    <a:pt x="3526" y="2803"/>
                  </a:lnTo>
                  <a:lnTo>
                    <a:pt x="0" y="2803"/>
                  </a:lnTo>
                  <a:lnTo>
                    <a:pt x="0" y="1227"/>
                  </a:lnTo>
                  <a:lnTo>
                    <a:pt x="32" y="1260"/>
                  </a:lnTo>
                  <a:lnTo>
                    <a:pt x="69" y="1291"/>
                  </a:lnTo>
                  <a:lnTo>
                    <a:pt x="108" y="1318"/>
                  </a:lnTo>
                  <a:lnTo>
                    <a:pt x="150" y="1340"/>
                  </a:lnTo>
                  <a:lnTo>
                    <a:pt x="195" y="1359"/>
                  </a:lnTo>
                  <a:lnTo>
                    <a:pt x="241" y="1372"/>
                  </a:lnTo>
                  <a:lnTo>
                    <a:pt x="290" y="1379"/>
                  </a:lnTo>
                  <a:lnTo>
                    <a:pt x="341" y="1382"/>
                  </a:lnTo>
                  <a:lnTo>
                    <a:pt x="513" y="1382"/>
                  </a:lnTo>
                  <a:lnTo>
                    <a:pt x="513" y="1663"/>
                  </a:lnTo>
                  <a:lnTo>
                    <a:pt x="921" y="1663"/>
                  </a:lnTo>
                  <a:lnTo>
                    <a:pt x="921" y="1382"/>
                  </a:lnTo>
                  <a:lnTo>
                    <a:pt x="2494" y="1382"/>
                  </a:lnTo>
                  <a:lnTo>
                    <a:pt x="2494" y="1663"/>
                  </a:lnTo>
                  <a:lnTo>
                    <a:pt x="2900" y="1663"/>
                  </a:lnTo>
                  <a:lnTo>
                    <a:pt x="2900" y="1382"/>
                  </a:lnTo>
                  <a:lnTo>
                    <a:pt x="3169" y="1382"/>
                  </a:lnTo>
                  <a:lnTo>
                    <a:pt x="3223" y="1379"/>
                  </a:lnTo>
                  <a:lnTo>
                    <a:pt x="3275" y="1371"/>
                  </a:lnTo>
                  <a:lnTo>
                    <a:pt x="3323" y="1355"/>
                  </a:lnTo>
                  <a:lnTo>
                    <a:pt x="3371" y="1335"/>
                  </a:lnTo>
                  <a:lnTo>
                    <a:pt x="3414" y="1309"/>
                  </a:lnTo>
                  <a:lnTo>
                    <a:pt x="3455" y="1280"/>
                  </a:lnTo>
                  <a:lnTo>
                    <a:pt x="3492" y="1245"/>
                  </a:lnTo>
                  <a:lnTo>
                    <a:pt x="3526" y="1207"/>
                  </a:lnTo>
                  <a:close/>
                  <a:moveTo>
                    <a:pt x="1317" y="133"/>
                  </a:moveTo>
                  <a:lnTo>
                    <a:pt x="1317" y="350"/>
                  </a:lnTo>
                  <a:lnTo>
                    <a:pt x="2217" y="350"/>
                  </a:lnTo>
                  <a:lnTo>
                    <a:pt x="2217" y="133"/>
                  </a:lnTo>
                  <a:lnTo>
                    <a:pt x="1317" y="133"/>
                  </a:lnTo>
                  <a:close/>
                  <a:moveTo>
                    <a:pt x="1250" y="0"/>
                  </a:moveTo>
                  <a:lnTo>
                    <a:pt x="2284" y="0"/>
                  </a:lnTo>
                  <a:lnTo>
                    <a:pt x="2301" y="2"/>
                  </a:lnTo>
                  <a:lnTo>
                    <a:pt x="2317" y="9"/>
                  </a:lnTo>
                  <a:lnTo>
                    <a:pt x="2330" y="19"/>
                  </a:lnTo>
                  <a:lnTo>
                    <a:pt x="2341" y="32"/>
                  </a:lnTo>
                  <a:lnTo>
                    <a:pt x="2348" y="49"/>
                  </a:lnTo>
                  <a:lnTo>
                    <a:pt x="2350" y="67"/>
                  </a:lnTo>
                  <a:lnTo>
                    <a:pt x="2350" y="350"/>
                  </a:lnTo>
                  <a:lnTo>
                    <a:pt x="3526" y="350"/>
                  </a:lnTo>
                  <a:lnTo>
                    <a:pt x="3526" y="995"/>
                  </a:lnTo>
                  <a:lnTo>
                    <a:pt x="3514" y="1041"/>
                  </a:lnTo>
                  <a:lnTo>
                    <a:pt x="3498" y="1083"/>
                  </a:lnTo>
                  <a:lnTo>
                    <a:pt x="3476" y="1123"/>
                  </a:lnTo>
                  <a:lnTo>
                    <a:pt x="3450" y="1160"/>
                  </a:lnTo>
                  <a:lnTo>
                    <a:pt x="3420" y="1193"/>
                  </a:lnTo>
                  <a:lnTo>
                    <a:pt x="3385" y="1221"/>
                  </a:lnTo>
                  <a:lnTo>
                    <a:pt x="3347" y="1246"/>
                  </a:lnTo>
                  <a:lnTo>
                    <a:pt x="3306" y="1267"/>
                  </a:lnTo>
                  <a:lnTo>
                    <a:pt x="3263" y="1281"/>
                  </a:lnTo>
                  <a:lnTo>
                    <a:pt x="3216" y="1291"/>
                  </a:lnTo>
                  <a:lnTo>
                    <a:pt x="3169" y="1293"/>
                  </a:lnTo>
                  <a:lnTo>
                    <a:pt x="2900" y="1293"/>
                  </a:lnTo>
                  <a:lnTo>
                    <a:pt x="2900" y="1184"/>
                  </a:lnTo>
                  <a:lnTo>
                    <a:pt x="2494" y="1184"/>
                  </a:lnTo>
                  <a:lnTo>
                    <a:pt x="2494" y="1293"/>
                  </a:lnTo>
                  <a:lnTo>
                    <a:pt x="921" y="1293"/>
                  </a:lnTo>
                  <a:lnTo>
                    <a:pt x="921" y="1184"/>
                  </a:lnTo>
                  <a:lnTo>
                    <a:pt x="513" y="1184"/>
                  </a:lnTo>
                  <a:lnTo>
                    <a:pt x="513" y="1293"/>
                  </a:lnTo>
                  <a:lnTo>
                    <a:pt x="341" y="1293"/>
                  </a:lnTo>
                  <a:lnTo>
                    <a:pt x="294" y="1291"/>
                  </a:lnTo>
                  <a:lnTo>
                    <a:pt x="250" y="1282"/>
                  </a:lnTo>
                  <a:lnTo>
                    <a:pt x="208" y="1268"/>
                  </a:lnTo>
                  <a:lnTo>
                    <a:pt x="168" y="1249"/>
                  </a:lnTo>
                  <a:lnTo>
                    <a:pt x="131" y="1226"/>
                  </a:lnTo>
                  <a:lnTo>
                    <a:pt x="96" y="1198"/>
                  </a:lnTo>
                  <a:lnTo>
                    <a:pt x="66" y="1167"/>
                  </a:lnTo>
                  <a:lnTo>
                    <a:pt x="40" y="1132"/>
                  </a:lnTo>
                  <a:lnTo>
                    <a:pt x="17" y="1094"/>
                  </a:lnTo>
                  <a:lnTo>
                    <a:pt x="0" y="1054"/>
                  </a:lnTo>
                  <a:lnTo>
                    <a:pt x="0" y="350"/>
                  </a:lnTo>
                  <a:lnTo>
                    <a:pt x="1182" y="350"/>
                  </a:lnTo>
                  <a:lnTo>
                    <a:pt x="1182" y="67"/>
                  </a:lnTo>
                  <a:lnTo>
                    <a:pt x="1185" y="49"/>
                  </a:lnTo>
                  <a:lnTo>
                    <a:pt x="1192" y="32"/>
                  </a:lnTo>
                  <a:lnTo>
                    <a:pt x="1202" y="19"/>
                  </a:lnTo>
                  <a:lnTo>
                    <a:pt x="1216" y="9"/>
                  </a:lnTo>
                  <a:lnTo>
                    <a:pt x="1232" y="2"/>
                  </a:lnTo>
                  <a:lnTo>
                    <a:pt x="125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BA9902FC-6355-FE70-74AA-9649FD09EAD1}"/>
                </a:ext>
              </a:extLst>
            </p:cNvPr>
            <p:cNvGrpSpPr/>
            <p:nvPr/>
          </p:nvGrpSpPr>
          <p:grpSpPr>
            <a:xfrm>
              <a:off x="5352540" y="1255320"/>
              <a:ext cx="305635" cy="335748"/>
              <a:chOff x="4776788" y="2243138"/>
              <a:chExt cx="434976" cy="477838"/>
            </a:xfrm>
            <a:solidFill>
              <a:schemeClr val="bg1"/>
            </a:solidFill>
          </p:grpSpPr>
          <p:sp>
            <p:nvSpPr>
              <p:cNvPr id="66" name="Freeform 65">
                <a:extLst>
                  <a:ext uri="{FF2B5EF4-FFF2-40B4-BE49-F238E27FC236}">
                    <a16:creationId xmlns:a16="http://schemas.microsoft.com/office/drawing/2014/main" id="{138E8987-0B57-891A-C489-2A19AAC0B0D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848226" y="2316163"/>
                <a:ext cx="292100" cy="404813"/>
              </a:xfrm>
              <a:custGeom>
                <a:avLst/>
                <a:gdLst>
                  <a:gd name="T0" fmla="*/ 750 w 2029"/>
                  <a:gd name="T1" fmla="*/ 299 h 2800"/>
                  <a:gd name="T2" fmla="*/ 479 w 2029"/>
                  <a:gd name="T3" fmla="*/ 466 h 2800"/>
                  <a:gd name="T4" fmla="*/ 304 w 2029"/>
                  <a:gd name="T5" fmla="*/ 723 h 2800"/>
                  <a:gd name="T6" fmla="*/ 259 w 2029"/>
                  <a:gd name="T7" fmla="*/ 1034 h 2800"/>
                  <a:gd name="T8" fmla="*/ 314 w 2029"/>
                  <a:gd name="T9" fmla="*/ 1283 h 2800"/>
                  <a:gd name="T10" fmla="*/ 414 w 2029"/>
                  <a:gd name="T11" fmla="*/ 1472 h 2800"/>
                  <a:gd name="T12" fmla="*/ 530 w 2029"/>
                  <a:gd name="T13" fmla="*/ 1646 h 2800"/>
                  <a:gd name="T14" fmla="*/ 603 w 2029"/>
                  <a:gd name="T15" fmla="*/ 1843 h 2800"/>
                  <a:gd name="T16" fmla="*/ 647 w 2029"/>
                  <a:gd name="T17" fmla="*/ 1978 h 2800"/>
                  <a:gd name="T18" fmla="*/ 1346 w 2029"/>
                  <a:gd name="T19" fmla="*/ 2011 h 2800"/>
                  <a:gd name="T20" fmla="*/ 1421 w 2029"/>
                  <a:gd name="T21" fmla="*/ 1912 h 2800"/>
                  <a:gd name="T22" fmla="*/ 1460 w 2029"/>
                  <a:gd name="T23" fmla="*/ 1721 h 2800"/>
                  <a:gd name="T24" fmla="*/ 1570 w 2029"/>
                  <a:gd name="T25" fmla="*/ 1538 h 2800"/>
                  <a:gd name="T26" fmla="*/ 1678 w 2029"/>
                  <a:gd name="T27" fmla="*/ 1364 h 2800"/>
                  <a:gd name="T28" fmla="*/ 1756 w 2029"/>
                  <a:gd name="T29" fmla="*/ 1143 h 2800"/>
                  <a:gd name="T30" fmla="*/ 1760 w 2029"/>
                  <a:gd name="T31" fmla="*/ 844 h 2800"/>
                  <a:gd name="T32" fmla="*/ 1634 w 2029"/>
                  <a:gd name="T33" fmla="*/ 559 h 2800"/>
                  <a:gd name="T34" fmla="*/ 1397 w 2029"/>
                  <a:gd name="T35" fmla="*/ 352 h 2800"/>
                  <a:gd name="T36" fmla="*/ 1084 w 2029"/>
                  <a:gd name="T37" fmla="*/ 258 h 2800"/>
                  <a:gd name="T38" fmla="*/ 1258 w 2029"/>
                  <a:gd name="T39" fmla="*/ 29 h 2800"/>
                  <a:gd name="T40" fmla="*/ 1613 w 2029"/>
                  <a:gd name="T41" fmla="*/ 188 h 2800"/>
                  <a:gd name="T42" fmla="*/ 1877 w 2029"/>
                  <a:gd name="T43" fmla="*/ 461 h 2800"/>
                  <a:gd name="T44" fmla="*/ 2015 w 2029"/>
                  <a:gd name="T45" fmla="*/ 815 h 2800"/>
                  <a:gd name="T46" fmla="*/ 2013 w 2029"/>
                  <a:gd name="T47" fmla="*/ 1166 h 2800"/>
                  <a:gd name="T48" fmla="*/ 1934 w 2029"/>
                  <a:gd name="T49" fmla="*/ 1424 h 2800"/>
                  <a:gd name="T50" fmla="*/ 1825 w 2029"/>
                  <a:gd name="T51" fmla="*/ 1617 h 2800"/>
                  <a:gd name="T52" fmla="*/ 1714 w 2029"/>
                  <a:gd name="T53" fmla="*/ 1785 h 2800"/>
                  <a:gd name="T54" fmla="*/ 1677 w 2029"/>
                  <a:gd name="T55" fmla="*/ 1934 h 2800"/>
                  <a:gd name="T56" fmla="*/ 1572 w 2029"/>
                  <a:gd name="T57" fmla="*/ 2150 h 2800"/>
                  <a:gd name="T58" fmla="*/ 1487 w 2029"/>
                  <a:gd name="T59" fmla="*/ 2294 h 2800"/>
                  <a:gd name="T60" fmla="*/ 1480 w 2029"/>
                  <a:gd name="T61" fmla="*/ 2429 h 2800"/>
                  <a:gd name="T62" fmla="*/ 1476 w 2029"/>
                  <a:gd name="T63" fmla="*/ 2492 h 2800"/>
                  <a:gd name="T64" fmla="*/ 1446 w 2029"/>
                  <a:gd name="T65" fmla="*/ 2575 h 2800"/>
                  <a:gd name="T66" fmla="*/ 1340 w 2029"/>
                  <a:gd name="T67" fmla="*/ 2666 h 2800"/>
                  <a:gd name="T68" fmla="*/ 1184 w 2029"/>
                  <a:gd name="T69" fmla="*/ 2779 h 2800"/>
                  <a:gd name="T70" fmla="*/ 891 w 2029"/>
                  <a:gd name="T71" fmla="*/ 2798 h 2800"/>
                  <a:gd name="T72" fmla="*/ 762 w 2029"/>
                  <a:gd name="T73" fmla="*/ 2698 h 2800"/>
                  <a:gd name="T74" fmla="*/ 607 w 2029"/>
                  <a:gd name="T75" fmla="*/ 2606 h 2800"/>
                  <a:gd name="T76" fmla="*/ 556 w 2029"/>
                  <a:gd name="T77" fmla="*/ 2509 h 2800"/>
                  <a:gd name="T78" fmla="*/ 551 w 2029"/>
                  <a:gd name="T79" fmla="*/ 2466 h 2800"/>
                  <a:gd name="T80" fmla="*/ 545 w 2029"/>
                  <a:gd name="T81" fmla="*/ 2350 h 2800"/>
                  <a:gd name="T82" fmla="*/ 538 w 2029"/>
                  <a:gd name="T83" fmla="*/ 2221 h 2800"/>
                  <a:gd name="T84" fmla="*/ 376 w 2029"/>
                  <a:gd name="T85" fmla="*/ 2025 h 2800"/>
                  <a:gd name="T86" fmla="*/ 340 w 2029"/>
                  <a:gd name="T87" fmla="*/ 1839 h 2800"/>
                  <a:gd name="T88" fmla="*/ 248 w 2029"/>
                  <a:gd name="T89" fmla="*/ 1682 h 2800"/>
                  <a:gd name="T90" fmla="*/ 138 w 2029"/>
                  <a:gd name="T91" fmla="*/ 1508 h 2800"/>
                  <a:gd name="T92" fmla="*/ 41 w 2029"/>
                  <a:gd name="T93" fmla="*/ 1278 h 2800"/>
                  <a:gd name="T94" fmla="*/ 0 w 2029"/>
                  <a:gd name="T95" fmla="*/ 973 h 2800"/>
                  <a:gd name="T96" fmla="*/ 80 w 2029"/>
                  <a:gd name="T97" fmla="*/ 595 h 2800"/>
                  <a:gd name="T98" fmla="*/ 298 w 2029"/>
                  <a:gd name="T99" fmla="*/ 286 h 2800"/>
                  <a:gd name="T100" fmla="*/ 621 w 2029"/>
                  <a:gd name="T101" fmla="*/ 77 h 2800"/>
                  <a:gd name="T102" fmla="*/ 1014 w 2029"/>
                  <a:gd name="T103" fmla="*/ 0 h 28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2029" h="2800">
                    <a:moveTo>
                      <a:pt x="1014" y="255"/>
                    </a:moveTo>
                    <a:lnTo>
                      <a:pt x="945" y="258"/>
                    </a:lnTo>
                    <a:lnTo>
                      <a:pt x="878" y="266"/>
                    </a:lnTo>
                    <a:lnTo>
                      <a:pt x="813" y="281"/>
                    </a:lnTo>
                    <a:lnTo>
                      <a:pt x="750" y="299"/>
                    </a:lnTo>
                    <a:lnTo>
                      <a:pt x="690" y="324"/>
                    </a:lnTo>
                    <a:lnTo>
                      <a:pt x="632" y="354"/>
                    </a:lnTo>
                    <a:lnTo>
                      <a:pt x="578" y="387"/>
                    </a:lnTo>
                    <a:lnTo>
                      <a:pt x="527" y="424"/>
                    </a:lnTo>
                    <a:lnTo>
                      <a:pt x="479" y="466"/>
                    </a:lnTo>
                    <a:lnTo>
                      <a:pt x="435" y="511"/>
                    </a:lnTo>
                    <a:lnTo>
                      <a:pt x="396" y="559"/>
                    </a:lnTo>
                    <a:lnTo>
                      <a:pt x="361" y="611"/>
                    </a:lnTo>
                    <a:lnTo>
                      <a:pt x="330" y="666"/>
                    </a:lnTo>
                    <a:lnTo>
                      <a:pt x="304" y="723"/>
                    </a:lnTo>
                    <a:lnTo>
                      <a:pt x="284" y="783"/>
                    </a:lnTo>
                    <a:lnTo>
                      <a:pt x="270" y="844"/>
                    </a:lnTo>
                    <a:lnTo>
                      <a:pt x="260" y="908"/>
                    </a:lnTo>
                    <a:lnTo>
                      <a:pt x="257" y="973"/>
                    </a:lnTo>
                    <a:lnTo>
                      <a:pt x="259" y="1034"/>
                    </a:lnTo>
                    <a:lnTo>
                      <a:pt x="264" y="1090"/>
                    </a:lnTo>
                    <a:lnTo>
                      <a:pt x="273" y="1143"/>
                    </a:lnTo>
                    <a:lnTo>
                      <a:pt x="284" y="1193"/>
                    </a:lnTo>
                    <a:lnTo>
                      <a:pt x="298" y="1240"/>
                    </a:lnTo>
                    <a:lnTo>
                      <a:pt x="314" y="1283"/>
                    </a:lnTo>
                    <a:lnTo>
                      <a:pt x="331" y="1325"/>
                    </a:lnTo>
                    <a:lnTo>
                      <a:pt x="351" y="1364"/>
                    </a:lnTo>
                    <a:lnTo>
                      <a:pt x="371" y="1402"/>
                    </a:lnTo>
                    <a:lnTo>
                      <a:pt x="393" y="1437"/>
                    </a:lnTo>
                    <a:lnTo>
                      <a:pt x="414" y="1472"/>
                    </a:lnTo>
                    <a:lnTo>
                      <a:pt x="437" y="1505"/>
                    </a:lnTo>
                    <a:lnTo>
                      <a:pt x="458" y="1537"/>
                    </a:lnTo>
                    <a:lnTo>
                      <a:pt x="483" y="1573"/>
                    </a:lnTo>
                    <a:lnTo>
                      <a:pt x="507" y="1610"/>
                    </a:lnTo>
                    <a:lnTo>
                      <a:pt x="530" y="1646"/>
                    </a:lnTo>
                    <a:lnTo>
                      <a:pt x="551" y="1683"/>
                    </a:lnTo>
                    <a:lnTo>
                      <a:pt x="569" y="1721"/>
                    </a:lnTo>
                    <a:lnTo>
                      <a:pt x="584" y="1760"/>
                    </a:lnTo>
                    <a:lnTo>
                      <a:pt x="595" y="1800"/>
                    </a:lnTo>
                    <a:lnTo>
                      <a:pt x="603" y="1843"/>
                    </a:lnTo>
                    <a:lnTo>
                      <a:pt x="605" y="1888"/>
                    </a:lnTo>
                    <a:lnTo>
                      <a:pt x="608" y="1912"/>
                    </a:lnTo>
                    <a:lnTo>
                      <a:pt x="617" y="1936"/>
                    </a:lnTo>
                    <a:lnTo>
                      <a:pt x="630" y="1958"/>
                    </a:lnTo>
                    <a:lnTo>
                      <a:pt x="647" y="1978"/>
                    </a:lnTo>
                    <a:lnTo>
                      <a:pt x="665" y="1996"/>
                    </a:lnTo>
                    <a:lnTo>
                      <a:pt x="683" y="2011"/>
                    </a:lnTo>
                    <a:lnTo>
                      <a:pt x="701" y="2025"/>
                    </a:lnTo>
                    <a:lnTo>
                      <a:pt x="1328" y="2025"/>
                    </a:lnTo>
                    <a:lnTo>
                      <a:pt x="1346" y="2011"/>
                    </a:lnTo>
                    <a:lnTo>
                      <a:pt x="1364" y="1996"/>
                    </a:lnTo>
                    <a:lnTo>
                      <a:pt x="1383" y="1978"/>
                    </a:lnTo>
                    <a:lnTo>
                      <a:pt x="1399" y="1958"/>
                    </a:lnTo>
                    <a:lnTo>
                      <a:pt x="1412" y="1936"/>
                    </a:lnTo>
                    <a:lnTo>
                      <a:pt x="1421" y="1912"/>
                    </a:lnTo>
                    <a:lnTo>
                      <a:pt x="1424" y="1888"/>
                    </a:lnTo>
                    <a:lnTo>
                      <a:pt x="1426" y="1843"/>
                    </a:lnTo>
                    <a:lnTo>
                      <a:pt x="1434" y="1800"/>
                    </a:lnTo>
                    <a:lnTo>
                      <a:pt x="1445" y="1760"/>
                    </a:lnTo>
                    <a:lnTo>
                      <a:pt x="1460" y="1721"/>
                    </a:lnTo>
                    <a:lnTo>
                      <a:pt x="1478" y="1684"/>
                    </a:lnTo>
                    <a:lnTo>
                      <a:pt x="1498" y="1646"/>
                    </a:lnTo>
                    <a:lnTo>
                      <a:pt x="1520" y="1610"/>
                    </a:lnTo>
                    <a:lnTo>
                      <a:pt x="1545" y="1574"/>
                    </a:lnTo>
                    <a:lnTo>
                      <a:pt x="1570" y="1538"/>
                    </a:lnTo>
                    <a:lnTo>
                      <a:pt x="1592" y="1506"/>
                    </a:lnTo>
                    <a:lnTo>
                      <a:pt x="1614" y="1473"/>
                    </a:lnTo>
                    <a:lnTo>
                      <a:pt x="1636" y="1438"/>
                    </a:lnTo>
                    <a:lnTo>
                      <a:pt x="1658" y="1402"/>
                    </a:lnTo>
                    <a:lnTo>
                      <a:pt x="1678" y="1364"/>
                    </a:lnTo>
                    <a:lnTo>
                      <a:pt x="1698" y="1325"/>
                    </a:lnTo>
                    <a:lnTo>
                      <a:pt x="1715" y="1283"/>
                    </a:lnTo>
                    <a:lnTo>
                      <a:pt x="1731" y="1240"/>
                    </a:lnTo>
                    <a:lnTo>
                      <a:pt x="1745" y="1193"/>
                    </a:lnTo>
                    <a:lnTo>
                      <a:pt x="1756" y="1143"/>
                    </a:lnTo>
                    <a:lnTo>
                      <a:pt x="1765" y="1090"/>
                    </a:lnTo>
                    <a:lnTo>
                      <a:pt x="1770" y="1034"/>
                    </a:lnTo>
                    <a:lnTo>
                      <a:pt x="1772" y="973"/>
                    </a:lnTo>
                    <a:lnTo>
                      <a:pt x="1769" y="908"/>
                    </a:lnTo>
                    <a:lnTo>
                      <a:pt x="1760" y="844"/>
                    </a:lnTo>
                    <a:lnTo>
                      <a:pt x="1745" y="782"/>
                    </a:lnTo>
                    <a:lnTo>
                      <a:pt x="1725" y="723"/>
                    </a:lnTo>
                    <a:lnTo>
                      <a:pt x="1700" y="666"/>
                    </a:lnTo>
                    <a:lnTo>
                      <a:pt x="1668" y="610"/>
                    </a:lnTo>
                    <a:lnTo>
                      <a:pt x="1634" y="559"/>
                    </a:lnTo>
                    <a:lnTo>
                      <a:pt x="1594" y="511"/>
                    </a:lnTo>
                    <a:lnTo>
                      <a:pt x="1550" y="466"/>
                    </a:lnTo>
                    <a:lnTo>
                      <a:pt x="1503" y="424"/>
                    </a:lnTo>
                    <a:lnTo>
                      <a:pt x="1451" y="386"/>
                    </a:lnTo>
                    <a:lnTo>
                      <a:pt x="1397" y="352"/>
                    </a:lnTo>
                    <a:lnTo>
                      <a:pt x="1339" y="324"/>
                    </a:lnTo>
                    <a:lnTo>
                      <a:pt x="1278" y="299"/>
                    </a:lnTo>
                    <a:lnTo>
                      <a:pt x="1216" y="281"/>
                    </a:lnTo>
                    <a:lnTo>
                      <a:pt x="1151" y="266"/>
                    </a:lnTo>
                    <a:lnTo>
                      <a:pt x="1084" y="258"/>
                    </a:lnTo>
                    <a:lnTo>
                      <a:pt x="1014" y="255"/>
                    </a:lnTo>
                    <a:close/>
                    <a:moveTo>
                      <a:pt x="1014" y="0"/>
                    </a:moveTo>
                    <a:lnTo>
                      <a:pt x="1097" y="3"/>
                    </a:lnTo>
                    <a:lnTo>
                      <a:pt x="1179" y="13"/>
                    </a:lnTo>
                    <a:lnTo>
                      <a:pt x="1258" y="29"/>
                    </a:lnTo>
                    <a:lnTo>
                      <a:pt x="1335" y="50"/>
                    </a:lnTo>
                    <a:lnTo>
                      <a:pt x="1408" y="77"/>
                    </a:lnTo>
                    <a:lnTo>
                      <a:pt x="1480" y="109"/>
                    </a:lnTo>
                    <a:lnTo>
                      <a:pt x="1548" y="147"/>
                    </a:lnTo>
                    <a:lnTo>
                      <a:pt x="1613" y="188"/>
                    </a:lnTo>
                    <a:lnTo>
                      <a:pt x="1673" y="235"/>
                    </a:lnTo>
                    <a:lnTo>
                      <a:pt x="1731" y="286"/>
                    </a:lnTo>
                    <a:lnTo>
                      <a:pt x="1783" y="340"/>
                    </a:lnTo>
                    <a:lnTo>
                      <a:pt x="1833" y="399"/>
                    </a:lnTo>
                    <a:lnTo>
                      <a:pt x="1877" y="461"/>
                    </a:lnTo>
                    <a:lnTo>
                      <a:pt x="1915" y="526"/>
                    </a:lnTo>
                    <a:lnTo>
                      <a:pt x="1949" y="595"/>
                    </a:lnTo>
                    <a:lnTo>
                      <a:pt x="1976" y="667"/>
                    </a:lnTo>
                    <a:lnTo>
                      <a:pt x="1999" y="739"/>
                    </a:lnTo>
                    <a:lnTo>
                      <a:pt x="2015" y="815"/>
                    </a:lnTo>
                    <a:lnTo>
                      <a:pt x="2025" y="893"/>
                    </a:lnTo>
                    <a:lnTo>
                      <a:pt x="2029" y="973"/>
                    </a:lnTo>
                    <a:lnTo>
                      <a:pt x="2026" y="1041"/>
                    </a:lnTo>
                    <a:lnTo>
                      <a:pt x="2021" y="1105"/>
                    </a:lnTo>
                    <a:lnTo>
                      <a:pt x="2013" y="1166"/>
                    </a:lnTo>
                    <a:lnTo>
                      <a:pt x="2001" y="1224"/>
                    </a:lnTo>
                    <a:lnTo>
                      <a:pt x="1988" y="1278"/>
                    </a:lnTo>
                    <a:lnTo>
                      <a:pt x="1972" y="1329"/>
                    </a:lnTo>
                    <a:lnTo>
                      <a:pt x="1953" y="1378"/>
                    </a:lnTo>
                    <a:lnTo>
                      <a:pt x="1934" y="1424"/>
                    </a:lnTo>
                    <a:lnTo>
                      <a:pt x="1913" y="1466"/>
                    </a:lnTo>
                    <a:lnTo>
                      <a:pt x="1892" y="1507"/>
                    </a:lnTo>
                    <a:lnTo>
                      <a:pt x="1869" y="1546"/>
                    </a:lnTo>
                    <a:lnTo>
                      <a:pt x="1847" y="1583"/>
                    </a:lnTo>
                    <a:lnTo>
                      <a:pt x="1825" y="1617"/>
                    </a:lnTo>
                    <a:lnTo>
                      <a:pt x="1803" y="1649"/>
                    </a:lnTo>
                    <a:lnTo>
                      <a:pt x="1781" y="1681"/>
                    </a:lnTo>
                    <a:lnTo>
                      <a:pt x="1756" y="1719"/>
                    </a:lnTo>
                    <a:lnTo>
                      <a:pt x="1733" y="1753"/>
                    </a:lnTo>
                    <a:lnTo>
                      <a:pt x="1714" y="1785"/>
                    </a:lnTo>
                    <a:lnTo>
                      <a:pt x="1700" y="1813"/>
                    </a:lnTo>
                    <a:lnTo>
                      <a:pt x="1689" y="1839"/>
                    </a:lnTo>
                    <a:lnTo>
                      <a:pt x="1682" y="1864"/>
                    </a:lnTo>
                    <a:lnTo>
                      <a:pt x="1680" y="1888"/>
                    </a:lnTo>
                    <a:lnTo>
                      <a:pt x="1677" y="1934"/>
                    </a:lnTo>
                    <a:lnTo>
                      <a:pt x="1667" y="1980"/>
                    </a:lnTo>
                    <a:lnTo>
                      <a:pt x="1652" y="2025"/>
                    </a:lnTo>
                    <a:lnTo>
                      <a:pt x="1630" y="2068"/>
                    </a:lnTo>
                    <a:lnTo>
                      <a:pt x="1604" y="2110"/>
                    </a:lnTo>
                    <a:lnTo>
                      <a:pt x="1572" y="2150"/>
                    </a:lnTo>
                    <a:lnTo>
                      <a:pt x="1534" y="2187"/>
                    </a:lnTo>
                    <a:lnTo>
                      <a:pt x="1491" y="2221"/>
                    </a:lnTo>
                    <a:lnTo>
                      <a:pt x="1490" y="2242"/>
                    </a:lnTo>
                    <a:lnTo>
                      <a:pt x="1489" y="2267"/>
                    </a:lnTo>
                    <a:lnTo>
                      <a:pt x="1487" y="2294"/>
                    </a:lnTo>
                    <a:lnTo>
                      <a:pt x="1486" y="2322"/>
                    </a:lnTo>
                    <a:lnTo>
                      <a:pt x="1484" y="2350"/>
                    </a:lnTo>
                    <a:lnTo>
                      <a:pt x="1483" y="2378"/>
                    </a:lnTo>
                    <a:lnTo>
                      <a:pt x="1481" y="2405"/>
                    </a:lnTo>
                    <a:lnTo>
                      <a:pt x="1480" y="2429"/>
                    </a:lnTo>
                    <a:lnTo>
                      <a:pt x="1479" y="2449"/>
                    </a:lnTo>
                    <a:lnTo>
                      <a:pt x="1478" y="2466"/>
                    </a:lnTo>
                    <a:lnTo>
                      <a:pt x="1478" y="2476"/>
                    </a:lnTo>
                    <a:lnTo>
                      <a:pt x="1476" y="2479"/>
                    </a:lnTo>
                    <a:lnTo>
                      <a:pt x="1476" y="2492"/>
                    </a:lnTo>
                    <a:lnTo>
                      <a:pt x="1474" y="2506"/>
                    </a:lnTo>
                    <a:lnTo>
                      <a:pt x="1470" y="2522"/>
                    </a:lnTo>
                    <a:lnTo>
                      <a:pt x="1465" y="2539"/>
                    </a:lnTo>
                    <a:lnTo>
                      <a:pt x="1457" y="2557"/>
                    </a:lnTo>
                    <a:lnTo>
                      <a:pt x="1446" y="2575"/>
                    </a:lnTo>
                    <a:lnTo>
                      <a:pt x="1432" y="2594"/>
                    </a:lnTo>
                    <a:lnTo>
                      <a:pt x="1416" y="2613"/>
                    </a:lnTo>
                    <a:lnTo>
                      <a:pt x="1395" y="2631"/>
                    </a:lnTo>
                    <a:lnTo>
                      <a:pt x="1370" y="2650"/>
                    </a:lnTo>
                    <a:lnTo>
                      <a:pt x="1340" y="2666"/>
                    </a:lnTo>
                    <a:lnTo>
                      <a:pt x="1307" y="2683"/>
                    </a:lnTo>
                    <a:lnTo>
                      <a:pt x="1267" y="2698"/>
                    </a:lnTo>
                    <a:lnTo>
                      <a:pt x="1244" y="2727"/>
                    </a:lnTo>
                    <a:lnTo>
                      <a:pt x="1216" y="2754"/>
                    </a:lnTo>
                    <a:lnTo>
                      <a:pt x="1184" y="2779"/>
                    </a:lnTo>
                    <a:lnTo>
                      <a:pt x="1162" y="2790"/>
                    </a:lnTo>
                    <a:lnTo>
                      <a:pt x="1138" y="2798"/>
                    </a:lnTo>
                    <a:lnTo>
                      <a:pt x="1113" y="2800"/>
                    </a:lnTo>
                    <a:lnTo>
                      <a:pt x="916" y="2800"/>
                    </a:lnTo>
                    <a:lnTo>
                      <a:pt x="891" y="2798"/>
                    </a:lnTo>
                    <a:lnTo>
                      <a:pt x="867" y="2790"/>
                    </a:lnTo>
                    <a:lnTo>
                      <a:pt x="845" y="2779"/>
                    </a:lnTo>
                    <a:lnTo>
                      <a:pt x="813" y="2754"/>
                    </a:lnTo>
                    <a:lnTo>
                      <a:pt x="785" y="2727"/>
                    </a:lnTo>
                    <a:lnTo>
                      <a:pt x="762" y="2698"/>
                    </a:lnTo>
                    <a:lnTo>
                      <a:pt x="720" y="2681"/>
                    </a:lnTo>
                    <a:lnTo>
                      <a:pt x="684" y="2664"/>
                    </a:lnTo>
                    <a:lnTo>
                      <a:pt x="653" y="2646"/>
                    </a:lnTo>
                    <a:lnTo>
                      <a:pt x="628" y="2626"/>
                    </a:lnTo>
                    <a:lnTo>
                      <a:pt x="607" y="2606"/>
                    </a:lnTo>
                    <a:lnTo>
                      <a:pt x="590" y="2585"/>
                    </a:lnTo>
                    <a:lnTo>
                      <a:pt x="578" y="2566"/>
                    </a:lnTo>
                    <a:lnTo>
                      <a:pt x="567" y="2546"/>
                    </a:lnTo>
                    <a:lnTo>
                      <a:pt x="561" y="2527"/>
                    </a:lnTo>
                    <a:lnTo>
                      <a:pt x="556" y="2509"/>
                    </a:lnTo>
                    <a:lnTo>
                      <a:pt x="554" y="2494"/>
                    </a:lnTo>
                    <a:lnTo>
                      <a:pt x="552" y="2479"/>
                    </a:lnTo>
                    <a:lnTo>
                      <a:pt x="552" y="2479"/>
                    </a:lnTo>
                    <a:lnTo>
                      <a:pt x="552" y="2476"/>
                    </a:lnTo>
                    <a:lnTo>
                      <a:pt x="551" y="2466"/>
                    </a:lnTo>
                    <a:lnTo>
                      <a:pt x="550" y="2449"/>
                    </a:lnTo>
                    <a:lnTo>
                      <a:pt x="549" y="2429"/>
                    </a:lnTo>
                    <a:lnTo>
                      <a:pt x="548" y="2405"/>
                    </a:lnTo>
                    <a:lnTo>
                      <a:pt x="546" y="2378"/>
                    </a:lnTo>
                    <a:lnTo>
                      <a:pt x="545" y="2350"/>
                    </a:lnTo>
                    <a:lnTo>
                      <a:pt x="543" y="2322"/>
                    </a:lnTo>
                    <a:lnTo>
                      <a:pt x="542" y="2294"/>
                    </a:lnTo>
                    <a:lnTo>
                      <a:pt x="540" y="2267"/>
                    </a:lnTo>
                    <a:lnTo>
                      <a:pt x="539" y="2242"/>
                    </a:lnTo>
                    <a:lnTo>
                      <a:pt x="538" y="2221"/>
                    </a:lnTo>
                    <a:lnTo>
                      <a:pt x="495" y="2187"/>
                    </a:lnTo>
                    <a:lnTo>
                      <a:pt x="457" y="2150"/>
                    </a:lnTo>
                    <a:lnTo>
                      <a:pt x="425" y="2110"/>
                    </a:lnTo>
                    <a:lnTo>
                      <a:pt x="398" y="2068"/>
                    </a:lnTo>
                    <a:lnTo>
                      <a:pt x="376" y="2025"/>
                    </a:lnTo>
                    <a:lnTo>
                      <a:pt x="362" y="1980"/>
                    </a:lnTo>
                    <a:lnTo>
                      <a:pt x="352" y="1934"/>
                    </a:lnTo>
                    <a:lnTo>
                      <a:pt x="349" y="1888"/>
                    </a:lnTo>
                    <a:lnTo>
                      <a:pt x="347" y="1864"/>
                    </a:lnTo>
                    <a:lnTo>
                      <a:pt x="340" y="1839"/>
                    </a:lnTo>
                    <a:lnTo>
                      <a:pt x="329" y="1813"/>
                    </a:lnTo>
                    <a:lnTo>
                      <a:pt x="315" y="1785"/>
                    </a:lnTo>
                    <a:lnTo>
                      <a:pt x="296" y="1753"/>
                    </a:lnTo>
                    <a:lnTo>
                      <a:pt x="274" y="1719"/>
                    </a:lnTo>
                    <a:lnTo>
                      <a:pt x="248" y="1682"/>
                    </a:lnTo>
                    <a:lnTo>
                      <a:pt x="227" y="1650"/>
                    </a:lnTo>
                    <a:lnTo>
                      <a:pt x="205" y="1617"/>
                    </a:lnTo>
                    <a:lnTo>
                      <a:pt x="182" y="1583"/>
                    </a:lnTo>
                    <a:lnTo>
                      <a:pt x="160" y="1546"/>
                    </a:lnTo>
                    <a:lnTo>
                      <a:pt x="138" y="1508"/>
                    </a:lnTo>
                    <a:lnTo>
                      <a:pt x="116" y="1466"/>
                    </a:lnTo>
                    <a:lnTo>
                      <a:pt x="95" y="1424"/>
                    </a:lnTo>
                    <a:lnTo>
                      <a:pt x="76" y="1378"/>
                    </a:lnTo>
                    <a:lnTo>
                      <a:pt x="57" y="1329"/>
                    </a:lnTo>
                    <a:lnTo>
                      <a:pt x="41" y="1278"/>
                    </a:lnTo>
                    <a:lnTo>
                      <a:pt x="28" y="1224"/>
                    </a:lnTo>
                    <a:lnTo>
                      <a:pt x="16" y="1166"/>
                    </a:lnTo>
                    <a:lnTo>
                      <a:pt x="8" y="1105"/>
                    </a:lnTo>
                    <a:lnTo>
                      <a:pt x="2" y="1041"/>
                    </a:lnTo>
                    <a:lnTo>
                      <a:pt x="0" y="973"/>
                    </a:lnTo>
                    <a:lnTo>
                      <a:pt x="4" y="893"/>
                    </a:lnTo>
                    <a:lnTo>
                      <a:pt x="14" y="815"/>
                    </a:lnTo>
                    <a:lnTo>
                      <a:pt x="30" y="739"/>
                    </a:lnTo>
                    <a:lnTo>
                      <a:pt x="53" y="667"/>
                    </a:lnTo>
                    <a:lnTo>
                      <a:pt x="80" y="595"/>
                    </a:lnTo>
                    <a:lnTo>
                      <a:pt x="114" y="526"/>
                    </a:lnTo>
                    <a:lnTo>
                      <a:pt x="152" y="461"/>
                    </a:lnTo>
                    <a:lnTo>
                      <a:pt x="196" y="399"/>
                    </a:lnTo>
                    <a:lnTo>
                      <a:pt x="246" y="340"/>
                    </a:lnTo>
                    <a:lnTo>
                      <a:pt x="298" y="286"/>
                    </a:lnTo>
                    <a:lnTo>
                      <a:pt x="356" y="235"/>
                    </a:lnTo>
                    <a:lnTo>
                      <a:pt x="416" y="188"/>
                    </a:lnTo>
                    <a:lnTo>
                      <a:pt x="481" y="147"/>
                    </a:lnTo>
                    <a:lnTo>
                      <a:pt x="549" y="109"/>
                    </a:lnTo>
                    <a:lnTo>
                      <a:pt x="621" y="77"/>
                    </a:lnTo>
                    <a:lnTo>
                      <a:pt x="695" y="50"/>
                    </a:lnTo>
                    <a:lnTo>
                      <a:pt x="771" y="29"/>
                    </a:lnTo>
                    <a:lnTo>
                      <a:pt x="850" y="13"/>
                    </a:lnTo>
                    <a:lnTo>
                      <a:pt x="932" y="3"/>
                    </a:lnTo>
                    <a:lnTo>
                      <a:pt x="101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  <p:sp>
            <p:nvSpPr>
              <p:cNvPr id="67" name="Freeform 66">
                <a:extLst>
                  <a:ext uri="{FF2B5EF4-FFF2-40B4-BE49-F238E27FC236}">
                    <a16:creationId xmlns:a16="http://schemas.microsoft.com/office/drawing/2014/main" id="{C9E58AA6-3506-AB54-75B4-50286CC14F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84751" y="2243138"/>
                <a:ext cx="19050" cy="46038"/>
              </a:xfrm>
              <a:custGeom>
                <a:avLst/>
                <a:gdLst>
                  <a:gd name="T0" fmla="*/ 63 w 127"/>
                  <a:gd name="T1" fmla="*/ 0 h 318"/>
                  <a:gd name="T2" fmla="*/ 63 w 127"/>
                  <a:gd name="T3" fmla="*/ 0 h 318"/>
                  <a:gd name="T4" fmla="*/ 80 w 127"/>
                  <a:gd name="T5" fmla="*/ 2 h 318"/>
                  <a:gd name="T6" fmla="*/ 96 w 127"/>
                  <a:gd name="T7" fmla="*/ 9 h 318"/>
                  <a:gd name="T8" fmla="*/ 109 w 127"/>
                  <a:gd name="T9" fmla="*/ 19 h 318"/>
                  <a:gd name="T10" fmla="*/ 119 w 127"/>
                  <a:gd name="T11" fmla="*/ 32 h 318"/>
                  <a:gd name="T12" fmla="*/ 125 w 127"/>
                  <a:gd name="T13" fmla="*/ 47 h 318"/>
                  <a:gd name="T14" fmla="*/ 127 w 127"/>
                  <a:gd name="T15" fmla="*/ 64 h 318"/>
                  <a:gd name="T16" fmla="*/ 127 w 127"/>
                  <a:gd name="T17" fmla="*/ 254 h 318"/>
                  <a:gd name="T18" fmla="*/ 125 w 127"/>
                  <a:gd name="T19" fmla="*/ 272 h 318"/>
                  <a:gd name="T20" fmla="*/ 119 w 127"/>
                  <a:gd name="T21" fmla="*/ 286 h 318"/>
                  <a:gd name="T22" fmla="*/ 109 w 127"/>
                  <a:gd name="T23" fmla="*/ 300 h 318"/>
                  <a:gd name="T24" fmla="*/ 96 w 127"/>
                  <a:gd name="T25" fmla="*/ 309 h 318"/>
                  <a:gd name="T26" fmla="*/ 80 w 127"/>
                  <a:gd name="T27" fmla="*/ 315 h 318"/>
                  <a:gd name="T28" fmla="*/ 63 w 127"/>
                  <a:gd name="T29" fmla="*/ 318 h 318"/>
                  <a:gd name="T30" fmla="*/ 47 w 127"/>
                  <a:gd name="T31" fmla="*/ 315 h 318"/>
                  <a:gd name="T32" fmla="*/ 31 w 127"/>
                  <a:gd name="T33" fmla="*/ 309 h 318"/>
                  <a:gd name="T34" fmla="*/ 18 w 127"/>
                  <a:gd name="T35" fmla="*/ 300 h 318"/>
                  <a:gd name="T36" fmla="*/ 8 w 127"/>
                  <a:gd name="T37" fmla="*/ 286 h 318"/>
                  <a:gd name="T38" fmla="*/ 2 w 127"/>
                  <a:gd name="T39" fmla="*/ 272 h 318"/>
                  <a:gd name="T40" fmla="*/ 0 w 127"/>
                  <a:gd name="T41" fmla="*/ 254 h 318"/>
                  <a:gd name="T42" fmla="*/ 0 w 127"/>
                  <a:gd name="T43" fmla="*/ 64 h 318"/>
                  <a:gd name="T44" fmla="*/ 2 w 127"/>
                  <a:gd name="T45" fmla="*/ 47 h 318"/>
                  <a:gd name="T46" fmla="*/ 8 w 127"/>
                  <a:gd name="T47" fmla="*/ 32 h 318"/>
                  <a:gd name="T48" fmla="*/ 18 w 127"/>
                  <a:gd name="T49" fmla="*/ 19 h 318"/>
                  <a:gd name="T50" fmla="*/ 31 w 127"/>
                  <a:gd name="T51" fmla="*/ 9 h 318"/>
                  <a:gd name="T52" fmla="*/ 47 w 127"/>
                  <a:gd name="T53" fmla="*/ 2 h 318"/>
                  <a:gd name="T54" fmla="*/ 63 w 127"/>
                  <a:gd name="T55" fmla="*/ 0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27" h="318">
                    <a:moveTo>
                      <a:pt x="63" y="0"/>
                    </a:moveTo>
                    <a:lnTo>
                      <a:pt x="63" y="0"/>
                    </a:lnTo>
                    <a:lnTo>
                      <a:pt x="80" y="2"/>
                    </a:lnTo>
                    <a:lnTo>
                      <a:pt x="96" y="9"/>
                    </a:lnTo>
                    <a:lnTo>
                      <a:pt x="109" y="19"/>
                    </a:lnTo>
                    <a:lnTo>
                      <a:pt x="119" y="32"/>
                    </a:lnTo>
                    <a:lnTo>
                      <a:pt x="125" y="47"/>
                    </a:lnTo>
                    <a:lnTo>
                      <a:pt x="127" y="64"/>
                    </a:lnTo>
                    <a:lnTo>
                      <a:pt x="127" y="254"/>
                    </a:lnTo>
                    <a:lnTo>
                      <a:pt x="125" y="272"/>
                    </a:lnTo>
                    <a:lnTo>
                      <a:pt x="119" y="286"/>
                    </a:lnTo>
                    <a:lnTo>
                      <a:pt x="109" y="300"/>
                    </a:lnTo>
                    <a:lnTo>
                      <a:pt x="96" y="309"/>
                    </a:lnTo>
                    <a:lnTo>
                      <a:pt x="80" y="315"/>
                    </a:lnTo>
                    <a:lnTo>
                      <a:pt x="63" y="318"/>
                    </a:lnTo>
                    <a:lnTo>
                      <a:pt x="47" y="315"/>
                    </a:lnTo>
                    <a:lnTo>
                      <a:pt x="31" y="309"/>
                    </a:lnTo>
                    <a:lnTo>
                      <a:pt x="18" y="300"/>
                    </a:lnTo>
                    <a:lnTo>
                      <a:pt x="8" y="286"/>
                    </a:lnTo>
                    <a:lnTo>
                      <a:pt x="2" y="272"/>
                    </a:lnTo>
                    <a:lnTo>
                      <a:pt x="0" y="254"/>
                    </a:lnTo>
                    <a:lnTo>
                      <a:pt x="0" y="64"/>
                    </a:lnTo>
                    <a:lnTo>
                      <a:pt x="2" y="47"/>
                    </a:lnTo>
                    <a:lnTo>
                      <a:pt x="8" y="32"/>
                    </a:lnTo>
                    <a:lnTo>
                      <a:pt x="18" y="19"/>
                    </a:lnTo>
                    <a:lnTo>
                      <a:pt x="31" y="9"/>
                    </a:lnTo>
                    <a:lnTo>
                      <a:pt x="47" y="2"/>
                    </a:lnTo>
                    <a:lnTo>
                      <a:pt x="6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  <p:sp>
            <p:nvSpPr>
              <p:cNvPr id="68" name="Freeform 67">
                <a:extLst>
                  <a:ext uri="{FF2B5EF4-FFF2-40B4-BE49-F238E27FC236}">
                    <a16:creationId xmlns:a16="http://schemas.microsoft.com/office/drawing/2014/main" id="{C9D2E956-8878-B6AE-C132-BE53285882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81563" y="2271713"/>
                <a:ext cx="31750" cy="41275"/>
              </a:xfrm>
              <a:custGeom>
                <a:avLst/>
                <a:gdLst>
                  <a:gd name="T0" fmla="*/ 64 w 224"/>
                  <a:gd name="T1" fmla="*/ 0 h 293"/>
                  <a:gd name="T2" fmla="*/ 80 w 224"/>
                  <a:gd name="T3" fmla="*/ 2 h 293"/>
                  <a:gd name="T4" fmla="*/ 95 w 224"/>
                  <a:gd name="T5" fmla="*/ 8 h 293"/>
                  <a:gd name="T6" fmla="*/ 109 w 224"/>
                  <a:gd name="T7" fmla="*/ 18 h 293"/>
                  <a:gd name="T8" fmla="*/ 119 w 224"/>
                  <a:gd name="T9" fmla="*/ 32 h 293"/>
                  <a:gd name="T10" fmla="*/ 216 w 224"/>
                  <a:gd name="T11" fmla="*/ 197 h 293"/>
                  <a:gd name="T12" fmla="*/ 222 w 224"/>
                  <a:gd name="T13" fmla="*/ 213 h 293"/>
                  <a:gd name="T14" fmla="*/ 224 w 224"/>
                  <a:gd name="T15" fmla="*/ 230 h 293"/>
                  <a:gd name="T16" fmla="*/ 222 w 224"/>
                  <a:gd name="T17" fmla="*/ 245 h 293"/>
                  <a:gd name="T18" fmla="*/ 216 w 224"/>
                  <a:gd name="T19" fmla="*/ 261 h 293"/>
                  <a:gd name="T20" fmla="*/ 206 w 224"/>
                  <a:gd name="T21" fmla="*/ 274 h 293"/>
                  <a:gd name="T22" fmla="*/ 193 w 224"/>
                  <a:gd name="T23" fmla="*/ 285 h 293"/>
                  <a:gd name="T24" fmla="*/ 177 w 224"/>
                  <a:gd name="T25" fmla="*/ 291 h 293"/>
                  <a:gd name="T26" fmla="*/ 160 w 224"/>
                  <a:gd name="T27" fmla="*/ 293 h 293"/>
                  <a:gd name="T28" fmla="*/ 143 w 224"/>
                  <a:gd name="T29" fmla="*/ 291 h 293"/>
                  <a:gd name="T30" fmla="*/ 129 w 224"/>
                  <a:gd name="T31" fmla="*/ 285 h 293"/>
                  <a:gd name="T32" fmla="*/ 115 w 224"/>
                  <a:gd name="T33" fmla="*/ 274 h 293"/>
                  <a:gd name="T34" fmla="*/ 105 w 224"/>
                  <a:gd name="T35" fmla="*/ 261 h 293"/>
                  <a:gd name="T36" fmla="*/ 8 w 224"/>
                  <a:gd name="T37" fmla="*/ 95 h 293"/>
                  <a:gd name="T38" fmla="*/ 2 w 224"/>
                  <a:gd name="T39" fmla="*/ 80 h 293"/>
                  <a:gd name="T40" fmla="*/ 0 w 224"/>
                  <a:gd name="T41" fmla="*/ 63 h 293"/>
                  <a:gd name="T42" fmla="*/ 2 w 224"/>
                  <a:gd name="T43" fmla="*/ 48 h 293"/>
                  <a:gd name="T44" fmla="*/ 8 w 224"/>
                  <a:gd name="T45" fmla="*/ 32 h 293"/>
                  <a:gd name="T46" fmla="*/ 19 w 224"/>
                  <a:gd name="T47" fmla="*/ 19 h 293"/>
                  <a:gd name="T48" fmla="*/ 31 w 224"/>
                  <a:gd name="T49" fmla="*/ 9 h 293"/>
                  <a:gd name="T50" fmla="*/ 48 w 224"/>
                  <a:gd name="T51" fmla="*/ 2 h 293"/>
                  <a:gd name="T52" fmla="*/ 64 w 224"/>
                  <a:gd name="T53" fmla="*/ 0 h 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24" h="293">
                    <a:moveTo>
                      <a:pt x="64" y="0"/>
                    </a:moveTo>
                    <a:lnTo>
                      <a:pt x="80" y="2"/>
                    </a:lnTo>
                    <a:lnTo>
                      <a:pt x="95" y="8"/>
                    </a:lnTo>
                    <a:lnTo>
                      <a:pt x="109" y="18"/>
                    </a:lnTo>
                    <a:lnTo>
                      <a:pt x="119" y="32"/>
                    </a:lnTo>
                    <a:lnTo>
                      <a:pt x="216" y="197"/>
                    </a:lnTo>
                    <a:lnTo>
                      <a:pt x="222" y="213"/>
                    </a:lnTo>
                    <a:lnTo>
                      <a:pt x="224" y="230"/>
                    </a:lnTo>
                    <a:lnTo>
                      <a:pt x="222" y="245"/>
                    </a:lnTo>
                    <a:lnTo>
                      <a:pt x="216" y="261"/>
                    </a:lnTo>
                    <a:lnTo>
                      <a:pt x="206" y="274"/>
                    </a:lnTo>
                    <a:lnTo>
                      <a:pt x="193" y="285"/>
                    </a:lnTo>
                    <a:lnTo>
                      <a:pt x="177" y="291"/>
                    </a:lnTo>
                    <a:lnTo>
                      <a:pt x="160" y="293"/>
                    </a:lnTo>
                    <a:lnTo>
                      <a:pt x="143" y="291"/>
                    </a:lnTo>
                    <a:lnTo>
                      <a:pt x="129" y="285"/>
                    </a:lnTo>
                    <a:lnTo>
                      <a:pt x="115" y="274"/>
                    </a:lnTo>
                    <a:lnTo>
                      <a:pt x="105" y="261"/>
                    </a:lnTo>
                    <a:lnTo>
                      <a:pt x="8" y="95"/>
                    </a:lnTo>
                    <a:lnTo>
                      <a:pt x="2" y="80"/>
                    </a:lnTo>
                    <a:lnTo>
                      <a:pt x="0" y="63"/>
                    </a:lnTo>
                    <a:lnTo>
                      <a:pt x="2" y="48"/>
                    </a:lnTo>
                    <a:lnTo>
                      <a:pt x="8" y="32"/>
                    </a:lnTo>
                    <a:lnTo>
                      <a:pt x="19" y="19"/>
                    </a:lnTo>
                    <a:lnTo>
                      <a:pt x="31" y="9"/>
                    </a:lnTo>
                    <a:lnTo>
                      <a:pt x="48" y="2"/>
                    </a:lnTo>
                    <a:lnTo>
                      <a:pt x="6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  <p:sp>
            <p:nvSpPr>
              <p:cNvPr id="69" name="Freeform 68">
                <a:extLst>
                  <a:ext uri="{FF2B5EF4-FFF2-40B4-BE49-F238E27FC236}">
                    <a16:creationId xmlns:a16="http://schemas.microsoft.com/office/drawing/2014/main" id="{2275F574-536A-98FC-15BF-B5390081EE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05363" y="2346325"/>
                <a:ext cx="41275" cy="33338"/>
              </a:xfrm>
              <a:custGeom>
                <a:avLst/>
                <a:gdLst>
                  <a:gd name="T0" fmla="*/ 64 w 294"/>
                  <a:gd name="T1" fmla="*/ 0 h 222"/>
                  <a:gd name="T2" fmla="*/ 79 w 294"/>
                  <a:gd name="T3" fmla="*/ 2 h 222"/>
                  <a:gd name="T4" fmla="*/ 96 w 294"/>
                  <a:gd name="T5" fmla="*/ 8 h 222"/>
                  <a:gd name="T6" fmla="*/ 263 w 294"/>
                  <a:gd name="T7" fmla="*/ 103 h 222"/>
                  <a:gd name="T8" fmla="*/ 276 w 294"/>
                  <a:gd name="T9" fmla="*/ 114 h 222"/>
                  <a:gd name="T10" fmla="*/ 286 w 294"/>
                  <a:gd name="T11" fmla="*/ 127 h 222"/>
                  <a:gd name="T12" fmla="*/ 292 w 294"/>
                  <a:gd name="T13" fmla="*/ 142 h 222"/>
                  <a:gd name="T14" fmla="*/ 294 w 294"/>
                  <a:gd name="T15" fmla="*/ 158 h 222"/>
                  <a:gd name="T16" fmla="*/ 292 w 294"/>
                  <a:gd name="T17" fmla="*/ 175 h 222"/>
                  <a:gd name="T18" fmla="*/ 286 w 294"/>
                  <a:gd name="T19" fmla="*/ 190 h 222"/>
                  <a:gd name="T20" fmla="*/ 275 w 294"/>
                  <a:gd name="T21" fmla="*/ 204 h 222"/>
                  <a:gd name="T22" fmla="*/ 262 w 294"/>
                  <a:gd name="T23" fmla="*/ 214 h 222"/>
                  <a:gd name="T24" fmla="*/ 246 w 294"/>
                  <a:gd name="T25" fmla="*/ 220 h 222"/>
                  <a:gd name="T26" fmla="*/ 230 w 294"/>
                  <a:gd name="T27" fmla="*/ 222 h 222"/>
                  <a:gd name="T28" fmla="*/ 213 w 294"/>
                  <a:gd name="T29" fmla="*/ 220 h 222"/>
                  <a:gd name="T30" fmla="*/ 198 w 294"/>
                  <a:gd name="T31" fmla="*/ 213 h 222"/>
                  <a:gd name="T32" fmla="*/ 31 w 294"/>
                  <a:gd name="T33" fmla="*/ 118 h 222"/>
                  <a:gd name="T34" fmla="*/ 18 w 294"/>
                  <a:gd name="T35" fmla="*/ 108 h 222"/>
                  <a:gd name="T36" fmla="*/ 8 w 294"/>
                  <a:gd name="T37" fmla="*/ 95 h 222"/>
                  <a:gd name="T38" fmla="*/ 2 w 294"/>
                  <a:gd name="T39" fmla="*/ 80 h 222"/>
                  <a:gd name="T40" fmla="*/ 0 w 294"/>
                  <a:gd name="T41" fmla="*/ 63 h 222"/>
                  <a:gd name="T42" fmla="*/ 2 w 294"/>
                  <a:gd name="T43" fmla="*/ 47 h 222"/>
                  <a:gd name="T44" fmla="*/ 8 w 294"/>
                  <a:gd name="T45" fmla="*/ 31 h 222"/>
                  <a:gd name="T46" fmla="*/ 19 w 294"/>
                  <a:gd name="T47" fmla="*/ 18 h 222"/>
                  <a:gd name="T48" fmla="*/ 32 w 294"/>
                  <a:gd name="T49" fmla="*/ 8 h 222"/>
                  <a:gd name="T50" fmla="*/ 47 w 294"/>
                  <a:gd name="T51" fmla="*/ 2 h 222"/>
                  <a:gd name="T52" fmla="*/ 64 w 294"/>
                  <a:gd name="T53" fmla="*/ 0 h 2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94" h="222">
                    <a:moveTo>
                      <a:pt x="64" y="0"/>
                    </a:moveTo>
                    <a:lnTo>
                      <a:pt x="79" y="2"/>
                    </a:lnTo>
                    <a:lnTo>
                      <a:pt x="96" y="8"/>
                    </a:lnTo>
                    <a:lnTo>
                      <a:pt x="263" y="103"/>
                    </a:lnTo>
                    <a:lnTo>
                      <a:pt x="276" y="114"/>
                    </a:lnTo>
                    <a:lnTo>
                      <a:pt x="286" y="127"/>
                    </a:lnTo>
                    <a:lnTo>
                      <a:pt x="292" y="142"/>
                    </a:lnTo>
                    <a:lnTo>
                      <a:pt x="294" y="158"/>
                    </a:lnTo>
                    <a:lnTo>
                      <a:pt x="292" y="175"/>
                    </a:lnTo>
                    <a:lnTo>
                      <a:pt x="286" y="190"/>
                    </a:lnTo>
                    <a:lnTo>
                      <a:pt x="275" y="204"/>
                    </a:lnTo>
                    <a:lnTo>
                      <a:pt x="262" y="214"/>
                    </a:lnTo>
                    <a:lnTo>
                      <a:pt x="246" y="220"/>
                    </a:lnTo>
                    <a:lnTo>
                      <a:pt x="230" y="222"/>
                    </a:lnTo>
                    <a:lnTo>
                      <a:pt x="213" y="220"/>
                    </a:lnTo>
                    <a:lnTo>
                      <a:pt x="198" y="213"/>
                    </a:lnTo>
                    <a:lnTo>
                      <a:pt x="31" y="118"/>
                    </a:lnTo>
                    <a:lnTo>
                      <a:pt x="18" y="108"/>
                    </a:lnTo>
                    <a:lnTo>
                      <a:pt x="8" y="95"/>
                    </a:lnTo>
                    <a:lnTo>
                      <a:pt x="2" y="80"/>
                    </a:lnTo>
                    <a:lnTo>
                      <a:pt x="0" y="63"/>
                    </a:lnTo>
                    <a:lnTo>
                      <a:pt x="2" y="47"/>
                    </a:lnTo>
                    <a:lnTo>
                      <a:pt x="8" y="31"/>
                    </a:lnTo>
                    <a:lnTo>
                      <a:pt x="19" y="18"/>
                    </a:lnTo>
                    <a:lnTo>
                      <a:pt x="32" y="8"/>
                    </a:lnTo>
                    <a:lnTo>
                      <a:pt x="47" y="2"/>
                    </a:lnTo>
                    <a:lnTo>
                      <a:pt x="6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  <p:sp>
            <p:nvSpPr>
              <p:cNvPr id="70" name="Freeform 69">
                <a:extLst>
                  <a:ext uri="{FF2B5EF4-FFF2-40B4-BE49-F238E27FC236}">
                    <a16:creationId xmlns:a16="http://schemas.microsoft.com/office/drawing/2014/main" id="{743B1EFE-34CC-03B4-17B7-87D587C120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76788" y="2449513"/>
                <a:ext cx="46038" cy="19050"/>
              </a:xfrm>
              <a:custGeom>
                <a:avLst/>
                <a:gdLst>
                  <a:gd name="T0" fmla="*/ 64 w 321"/>
                  <a:gd name="T1" fmla="*/ 0 h 128"/>
                  <a:gd name="T2" fmla="*/ 257 w 321"/>
                  <a:gd name="T3" fmla="*/ 0 h 128"/>
                  <a:gd name="T4" fmla="*/ 273 w 321"/>
                  <a:gd name="T5" fmla="*/ 4 h 128"/>
                  <a:gd name="T6" fmla="*/ 289 w 321"/>
                  <a:gd name="T7" fmla="*/ 10 h 128"/>
                  <a:gd name="T8" fmla="*/ 302 w 321"/>
                  <a:gd name="T9" fmla="*/ 19 h 128"/>
                  <a:gd name="T10" fmla="*/ 312 w 321"/>
                  <a:gd name="T11" fmla="*/ 33 h 128"/>
                  <a:gd name="T12" fmla="*/ 318 w 321"/>
                  <a:gd name="T13" fmla="*/ 47 h 128"/>
                  <a:gd name="T14" fmla="*/ 321 w 321"/>
                  <a:gd name="T15" fmla="*/ 65 h 128"/>
                  <a:gd name="T16" fmla="*/ 318 w 321"/>
                  <a:gd name="T17" fmla="*/ 82 h 128"/>
                  <a:gd name="T18" fmla="*/ 312 w 321"/>
                  <a:gd name="T19" fmla="*/ 96 h 128"/>
                  <a:gd name="T20" fmla="*/ 302 w 321"/>
                  <a:gd name="T21" fmla="*/ 110 h 128"/>
                  <a:gd name="T22" fmla="*/ 289 w 321"/>
                  <a:gd name="T23" fmla="*/ 119 h 128"/>
                  <a:gd name="T24" fmla="*/ 273 w 321"/>
                  <a:gd name="T25" fmla="*/ 126 h 128"/>
                  <a:gd name="T26" fmla="*/ 257 w 321"/>
                  <a:gd name="T27" fmla="*/ 128 h 128"/>
                  <a:gd name="T28" fmla="*/ 64 w 321"/>
                  <a:gd name="T29" fmla="*/ 128 h 128"/>
                  <a:gd name="T30" fmla="*/ 47 w 321"/>
                  <a:gd name="T31" fmla="*/ 126 h 128"/>
                  <a:gd name="T32" fmla="*/ 32 w 321"/>
                  <a:gd name="T33" fmla="*/ 119 h 128"/>
                  <a:gd name="T34" fmla="*/ 19 w 321"/>
                  <a:gd name="T35" fmla="*/ 110 h 128"/>
                  <a:gd name="T36" fmla="*/ 9 w 321"/>
                  <a:gd name="T37" fmla="*/ 96 h 128"/>
                  <a:gd name="T38" fmla="*/ 2 w 321"/>
                  <a:gd name="T39" fmla="*/ 82 h 128"/>
                  <a:gd name="T40" fmla="*/ 0 w 321"/>
                  <a:gd name="T41" fmla="*/ 65 h 128"/>
                  <a:gd name="T42" fmla="*/ 2 w 321"/>
                  <a:gd name="T43" fmla="*/ 47 h 128"/>
                  <a:gd name="T44" fmla="*/ 9 w 321"/>
                  <a:gd name="T45" fmla="*/ 33 h 128"/>
                  <a:gd name="T46" fmla="*/ 19 w 321"/>
                  <a:gd name="T47" fmla="*/ 19 h 128"/>
                  <a:gd name="T48" fmla="*/ 32 w 321"/>
                  <a:gd name="T49" fmla="*/ 10 h 128"/>
                  <a:gd name="T50" fmla="*/ 47 w 321"/>
                  <a:gd name="T51" fmla="*/ 4 h 128"/>
                  <a:gd name="T52" fmla="*/ 64 w 321"/>
                  <a:gd name="T53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21" h="128">
                    <a:moveTo>
                      <a:pt x="64" y="0"/>
                    </a:moveTo>
                    <a:lnTo>
                      <a:pt x="257" y="0"/>
                    </a:lnTo>
                    <a:lnTo>
                      <a:pt x="273" y="4"/>
                    </a:lnTo>
                    <a:lnTo>
                      <a:pt x="289" y="10"/>
                    </a:lnTo>
                    <a:lnTo>
                      <a:pt x="302" y="19"/>
                    </a:lnTo>
                    <a:lnTo>
                      <a:pt x="312" y="33"/>
                    </a:lnTo>
                    <a:lnTo>
                      <a:pt x="318" y="47"/>
                    </a:lnTo>
                    <a:lnTo>
                      <a:pt x="321" y="65"/>
                    </a:lnTo>
                    <a:lnTo>
                      <a:pt x="318" y="82"/>
                    </a:lnTo>
                    <a:lnTo>
                      <a:pt x="312" y="96"/>
                    </a:lnTo>
                    <a:lnTo>
                      <a:pt x="302" y="110"/>
                    </a:lnTo>
                    <a:lnTo>
                      <a:pt x="289" y="119"/>
                    </a:lnTo>
                    <a:lnTo>
                      <a:pt x="273" y="126"/>
                    </a:lnTo>
                    <a:lnTo>
                      <a:pt x="257" y="128"/>
                    </a:lnTo>
                    <a:lnTo>
                      <a:pt x="64" y="128"/>
                    </a:lnTo>
                    <a:lnTo>
                      <a:pt x="47" y="126"/>
                    </a:lnTo>
                    <a:lnTo>
                      <a:pt x="32" y="119"/>
                    </a:lnTo>
                    <a:lnTo>
                      <a:pt x="19" y="110"/>
                    </a:lnTo>
                    <a:lnTo>
                      <a:pt x="9" y="96"/>
                    </a:lnTo>
                    <a:lnTo>
                      <a:pt x="2" y="82"/>
                    </a:lnTo>
                    <a:lnTo>
                      <a:pt x="0" y="65"/>
                    </a:lnTo>
                    <a:lnTo>
                      <a:pt x="2" y="47"/>
                    </a:lnTo>
                    <a:lnTo>
                      <a:pt x="9" y="33"/>
                    </a:lnTo>
                    <a:lnTo>
                      <a:pt x="19" y="19"/>
                    </a:lnTo>
                    <a:lnTo>
                      <a:pt x="32" y="10"/>
                    </a:lnTo>
                    <a:lnTo>
                      <a:pt x="47" y="4"/>
                    </a:lnTo>
                    <a:lnTo>
                      <a:pt x="6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  <p:sp>
            <p:nvSpPr>
              <p:cNvPr id="71" name="Freeform 70">
                <a:extLst>
                  <a:ext uri="{FF2B5EF4-FFF2-40B4-BE49-F238E27FC236}">
                    <a16:creationId xmlns:a16="http://schemas.microsoft.com/office/drawing/2014/main" id="{BA23A866-A93E-4591-3369-DE4D31ECE6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05363" y="2540000"/>
                <a:ext cx="41275" cy="31750"/>
              </a:xfrm>
              <a:custGeom>
                <a:avLst/>
                <a:gdLst>
                  <a:gd name="T0" fmla="*/ 230 w 294"/>
                  <a:gd name="T1" fmla="*/ 0 h 224"/>
                  <a:gd name="T2" fmla="*/ 247 w 294"/>
                  <a:gd name="T3" fmla="*/ 3 h 224"/>
                  <a:gd name="T4" fmla="*/ 262 w 294"/>
                  <a:gd name="T5" fmla="*/ 9 h 224"/>
                  <a:gd name="T6" fmla="*/ 275 w 294"/>
                  <a:gd name="T7" fmla="*/ 19 h 224"/>
                  <a:gd name="T8" fmla="*/ 286 w 294"/>
                  <a:gd name="T9" fmla="*/ 33 h 224"/>
                  <a:gd name="T10" fmla="*/ 292 w 294"/>
                  <a:gd name="T11" fmla="*/ 48 h 224"/>
                  <a:gd name="T12" fmla="*/ 294 w 294"/>
                  <a:gd name="T13" fmla="*/ 65 h 224"/>
                  <a:gd name="T14" fmla="*/ 292 w 294"/>
                  <a:gd name="T15" fmla="*/ 80 h 224"/>
                  <a:gd name="T16" fmla="*/ 286 w 294"/>
                  <a:gd name="T17" fmla="*/ 96 h 224"/>
                  <a:gd name="T18" fmla="*/ 275 w 294"/>
                  <a:gd name="T19" fmla="*/ 110 h 224"/>
                  <a:gd name="T20" fmla="*/ 263 w 294"/>
                  <a:gd name="T21" fmla="*/ 120 h 224"/>
                  <a:gd name="T22" fmla="*/ 96 w 294"/>
                  <a:gd name="T23" fmla="*/ 215 h 224"/>
                  <a:gd name="T24" fmla="*/ 80 w 294"/>
                  <a:gd name="T25" fmla="*/ 221 h 224"/>
                  <a:gd name="T26" fmla="*/ 64 w 294"/>
                  <a:gd name="T27" fmla="*/ 224 h 224"/>
                  <a:gd name="T28" fmla="*/ 47 w 294"/>
                  <a:gd name="T29" fmla="*/ 221 h 224"/>
                  <a:gd name="T30" fmla="*/ 32 w 294"/>
                  <a:gd name="T31" fmla="*/ 216 h 224"/>
                  <a:gd name="T32" fmla="*/ 19 w 294"/>
                  <a:gd name="T33" fmla="*/ 205 h 224"/>
                  <a:gd name="T34" fmla="*/ 8 w 294"/>
                  <a:gd name="T35" fmla="*/ 192 h 224"/>
                  <a:gd name="T36" fmla="*/ 2 w 294"/>
                  <a:gd name="T37" fmla="*/ 176 h 224"/>
                  <a:gd name="T38" fmla="*/ 0 w 294"/>
                  <a:gd name="T39" fmla="*/ 159 h 224"/>
                  <a:gd name="T40" fmla="*/ 2 w 294"/>
                  <a:gd name="T41" fmla="*/ 144 h 224"/>
                  <a:gd name="T42" fmla="*/ 8 w 294"/>
                  <a:gd name="T43" fmla="*/ 128 h 224"/>
                  <a:gd name="T44" fmla="*/ 18 w 294"/>
                  <a:gd name="T45" fmla="*/ 116 h 224"/>
                  <a:gd name="T46" fmla="*/ 31 w 294"/>
                  <a:gd name="T47" fmla="*/ 105 h 224"/>
                  <a:gd name="T48" fmla="*/ 198 w 294"/>
                  <a:gd name="T49" fmla="*/ 10 h 224"/>
                  <a:gd name="T50" fmla="*/ 215 w 294"/>
                  <a:gd name="T51" fmla="*/ 2 h 224"/>
                  <a:gd name="T52" fmla="*/ 230 w 294"/>
                  <a:gd name="T53" fmla="*/ 0 h 2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94" h="224">
                    <a:moveTo>
                      <a:pt x="230" y="0"/>
                    </a:moveTo>
                    <a:lnTo>
                      <a:pt x="247" y="3"/>
                    </a:lnTo>
                    <a:lnTo>
                      <a:pt x="262" y="9"/>
                    </a:lnTo>
                    <a:lnTo>
                      <a:pt x="275" y="19"/>
                    </a:lnTo>
                    <a:lnTo>
                      <a:pt x="286" y="33"/>
                    </a:lnTo>
                    <a:lnTo>
                      <a:pt x="292" y="48"/>
                    </a:lnTo>
                    <a:lnTo>
                      <a:pt x="294" y="65"/>
                    </a:lnTo>
                    <a:lnTo>
                      <a:pt x="292" y="80"/>
                    </a:lnTo>
                    <a:lnTo>
                      <a:pt x="286" y="96"/>
                    </a:lnTo>
                    <a:lnTo>
                      <a:pt x="275" y="110"/>
                    </a:lnTo>
                    <a:lnTo>
                      <a:pt x="263" y="120"/>
                    </a:lnTo>
                    <a:lnTo>
                      <a:pt x="96" y="215"/>
                    </a:lnTo>
                    <a:lnTo>
                      <a:pt x="80" y="221"/>
                    </a:lnTo>
                    <a:lnTo>
                      <a:pt x="64" y="224"/>
                    </a:lnTo>
                    <a:lnTo>
                      <a:pt x="47" y="221"/>
                    </a:lnTo>
                    <a:lnTo>
                      <a:pt x="32" y="216"/>
                    </a:lnTo>
                    <a:lnTo>
                      <a:pt x="19" y="205"/>
                    </a:lnTo>
                    <a:lnTo>
                      <a:pt x="8" y="192"/>
                    </a:lnTo>
                    <a:lnTo>
                      <a:pt x="2" y="176"/>
                    </a:lnTo>
                    <a:lnTo>
                      <a:pt x="0" y="159"/>
                    </a:lnTo>
                    <a:lnTo>
                      <a:pt x="2" y="144"/>
                    </a:lnTo>
                    <a:lnTo>
                      <a:pt x="8" y="128"/>
                    </a:lnTo>
                    <a:lnTo>
                      <a:pt x="18" y="116"/>
                    </a:lnTo>
                    <a:lnTo>
                      <a:pt x="31" y="105"/>
                    </a:lnTo>
                    <a:lnTo>
                      <a:pt x="198" y="10"/>
                    </a:lnTo>
                    <a:lnTo>
                      <a:pt x="215" y="2"/>
                    </a:lnTo>
                    <a:lnTo>
                      <a:pt x="23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  <p:sp>
            <p:nvSpPr>
              <p:cNvPr id="72" name="Freeform 71">
                <a:extLst>
                  <a:ext uri="{FF2B5EF4-FFF2-40B4-BE49-F238E27FC236}">
                    <a16:creationId xmlns:a16="http://schemas.microsoft.com/office/drawing/2014/main" id="{F0BCD2BF-3E08-6B52-1239-7E34C6A810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41913" y="2540000"/>
                <a:ext cx="41275" cy="31750"/>
              </a:xfrm>
              <a:custGeom>
                <a:avLst/>
                <a:gdLst>
                  <a:gd name="T0" fmla="*/ 64 w 294"/>
                  <a:gd name="T1" fmla="*/ 0 h 224"/>
                  <a:gd name="T2" fmla="*/ 80 w 294"/>
                  <a:gd name="T3" fmla="*/ 2 h 224"/>
                  <a:gd name="T4" fmla="*/ 96 w 294"/>
                  <a:gd name="T5" fmla="*/ 10 h 224"/>
                  <a:gd name="T6" fmla="*/ 263 w 294"/>
                  <a:gd name="T7" fmla="*/ 105 h 224"/>
                  <a:gd name="T8" fmla="*/ 276 w 294"/>
                  <a:gd name="T9" fmla="*/ 116 h 224"/>
                  <a:gd name="T10" fmla="*/ 286 w 294"/>
                  <a:gd name="T11" fmla="*/ 128 h 224"/>
                  <a:gd name="T12" fmla="*/ 292 w 294"/>
                  <a:gd name="T13" fmla="*/ 144 h 224"/>
                  <a:gd name="T14" fmla="*/ 294 w 294"/>
                  <a:gd name="T15" fmla="*/ 159 h 224"/>
                  <a:gd name="T16" fmla="*/ 292 w 294"/>
                  <a:gd name="T17" fmla="*/ 176 h 224"/>
                  <a:gd name="T18" fmla="*/ 286 w 294"/>
                  <a:gd name="T19" fmla="*/ 192 h 224"/>
                  <a:gd name="T20" fmla="*/ 275 w 294"/>
                  <a:gd name="T21" fmla="*/ 205 h 224"/>
                  <a:gd name="T22" fmla="*/ 262 w 294"/>
                  <a:gd name="T23" fmla="*/ 216 h 224"/>
                  <a:gd name="T24" fmla="*/ 247 w 294"/>
                  <a:gd name="T25" fmla="*/ 221 h 224"/>
                  <a:gd name="T26" fmla="*/ 230 w 294"/>
                  <a:gd name="T27" fmla="*/ 224 h 224"/>
                  <a:gd name="T28" fmla="*/ 214 w 294"/>
                  <a:gd name="T29" fmla="*/ 221 h 224"/>
                  <a:gd name="T30" fmla="*/ 198 w 294"/>
                  <a:gd name="T31" fmla="*/ 215 h 224"/>
                  <a:gd name="T32" fmla="*/ 31 w 294"/>
                  <a:gd name="T33" fmla="*/ 120 h 224"/>
                  <a:gd name="T34" fmla="*/ 19 w 294"/>
                  <a:gd name="T35" fmla="*/ 110 h 224"/>
                  <a:gd name="T36" fmla="*/ 8 w 294"/>
                  <a:gd name="T37" fmla="*/ 96 h 224"/>
                  <a:gd name="T38" fmla="*/ 2 w 294"/>
                  <a:gd name="T39" fmla="*/ 80 h 224"/>
                  <a:gd name="T40" fmla="*/ 0 w 294"/>
                  <a:gd name="T41" fmla="*/ 65 h 224"/>
                  <a:gd name="T42" fmla="*/ 2 w 294"/>
                  <a:gd name="T43" fmla="*/ 48 h 224"/>
                  <a:gd name="T44" fmla="*/ 8 w 294"/>
                  <a:gd name="T45" fmla="*/ 33 h 224"/>
                  <a:gd name="T46" fmla="*/ 19 w 294"/>
                  <a:gd name="T47" fmla="*/ 19 h 224"/>
                  <a:gd name="T48" fmla="*/ 32 w 294"/>
                  <a:gd name="T49" fmla="*/ 9 h 224"/>
                  <a:gd name="T50" fmla="*/ 47 w 294"/>
                  <a:gd name="T51" fmla="*/ 3 h 224"/>
                  <a:gd name="T52" fmla="*/ 64 w 294"/>
                  <a:gd name="T53" fmla="*/ 0 h 2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94" h="224">
                    <a:moveTo>
                      <a:pt x="64" y="0"/>
                    </a:moveTo>
                    <a:lnTo>
                      <a:pt x="80" y="2"/>
                    </a:lnTo>
                    <a:lnTo>
                      <a:pt x="96" y="10"/>
                    </a:lnTo>
                    <a:lnTo>
                      <a:pt x="263" y="105"/>
                    </a:lnTo>
                    <a:lnTo>
                      <a:pt x="276" y="116"/>
                    </a:lnTo>
                    <a:lnTo>
                      <a:pt x="286" y="128"/>
                    </a:lnTo>
                    <a:lnTo>
                      <a:pt x="292" y="144"/>
                    </a:lnTo>
                    <a:lnTo>
                      <a:pt x="294" y="159"/>
                    </a:lnTo>
                    <a:lnTo>
                      <a:pt x="292" y="176"/>
                    </a:lnTo>
                    <a:lnTo>
                      <a:pt x="286" y="192"/>
                    </a:lnTo>
                    <a:lnTo>
                      <a:pt x="275" y="205"/>
                    </a:lnTo>
                    <a:lnTo>
                      <a:pt x="262" y="216"/>
                    </a:lnTo>
                    <a:lnTo>
                      <a:pt x="247" y="221"/>
                    </a:lnTo>
                    <a:lnTo>
                      <a:pt x="230" y="224"/>
                    </a:lnTo>
                    <a:lnTo>
                      <a:pt x="214" y="221"/>
                    </a:lnTo>
                    <a:lnTo>
                      <a:pt x="198" y="215"/>
                    </a:lnTo>
                    <a:lnTo>
                      <a:pt x="31" y="120"/>
                    </a:lnTo>
                    <a:lnTo>
                      <a:pt x="19" y="110"/>
                    </a:lnTo>
                    <a:lnTo>
                      <a:pt x="8" y="96"/>
                    </a:lnTo>
                    <a:lnTo>
                      <a:pt x="2" y="80"/>
                    </a:lnTo>
                    <a:lnTo>
                      <a:pt x="0" y="65"/>
                    </a:lnTo>
                    <a:lnTo>
                      <a:pt x="2" y="48"/>
                    </a:lnTo>
                    <a:lnTo>
                      <a:pt x="8" y="33"/>
                    </a:lnTo>
                    <a:lnTo>
                      <a:pt x="19" y="19"/>
                    </a:lnTo>
                    <a:lnTo>
                      <a:pt x="32" y="9"/>
                    </a:lnTo>
                    <a:lnTo>
                      <a:pt x="47" y="3"/>
                    </a:lnTo>
                    <a:lnTo>
                      <a:pt x="6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  <p:sp>
            <p:nvSpPr>
              <p:cNvPr id="73" name="Freeform 72">
                <a:extLst>
                  <a:ext uri="{FF2B5EF4-FFF2-40B4-BE49-F238E27FC236}">
                    <a16:creationId xmlns:a16="http://schemas.microsoft.com/office/drawing/2014/main" id="{69631F2E-563A-892F-B37E-B7A49FB324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65726" y="2449513"/>
                <a:ext cx="46038" cy="19050"/>
              </a:xfrm>
              <a:custGeom>
                <a:avLst/>
                <a:gdLst>
                  <a:gd name="T0" fmla="*/ 64 w 321"/>
                  <a:gd name="T1" fmla="*/ 0 h 128"/>
                  <a:gd name="T2" fmla="*/ 257 w 321"/>
                  <a:gd name="T3" fmla="*/ 0 h 128"/>
                  <a:gd name="T4" fmla="*/ 274 w 321"/>
                  <a:gd name="T5" fmla="*/ 4 h 128"/>
                  <a:gd name="T6" fmla="*/ 290 w 321"/>
                  <a:gd name="T7" fmla="*/ 10 h 128"/>
                  <a:gd name="T8" fmla="*/ 302 w 321"/>
                  <a:gd name="T9" fmla="*/ 19 h 128"/>
                  <a:gd name="T10" fmla="*/ 312 w 321"/>
                  <a:gd name="T11" fmla="*/ 33 h 128"/>
                  <a:gd name="T12" fmla="*/ 319 w 321"/>
                  <a:gd name="T13" fmla="*/ 47 h 128"/>
                  <a:gd name="T14" fmla="*/ 321 w 321"/>
                  <a:gd name="T15" fmla="*/ 65 h 128"/>
                  <a:gd name="T16" fmla="*/ 319 w 321"/>
                  <a:gd name="T17" fmla="*/ 82 h 128"/>
                  <a:gd name="T18" fmla="*/ 312 w 321"/>
                  <a:gd name="T19" fmla="*/ 96 h 128"/>
                  <a:gd name="T20" fmla="*/ 302 w 321"/>
                  <a:gd name="T21" fmla="*/ 110 h 128"/>
                  <a:gd name="T22" fmla="*/ 290 w 321"/>
                  <a:gd name="T23" fmla="*/ 119 h 128"/>
                  <a:gd name="T24" fmla="*/ 274 w 321"/>
                  <a:gd name="T25" fmla="*/ 126 h 128"/>
                  <a:gd name="T26" fmla="*/ 257 w 321"/>
                  <a:gd name="T27" fmla="*/ 128 h 128"/>
                  <a:gd name="T28" fmla="*/ 64 w 321"/>
                  <a:gd name="T29" fmla="*/ 128 h 128"/>
                  <a:gd name="T30" fmla="*/ 48 w 321"/>
                  <a:gd name="T31" fmla="*/ 126 h 128"/>
                  <a:gd name="T32" fmla="*/ 32 w 321"/>
                  <a:gd name="T33" fmla="*/ 119 h 128"/>
                  <a:gd name="T34" fmla="*/ 19 w 321"/>
                  <a:gd name="T35" fmla="*/ 110 h 128"/>
                  <a:gd name="T36" fmla="*/ 9 w 321"/>
                  <a:gd name="T37" fmla="*/ 96 h 128"/>
                  <a:gd name="T38" fmla="*/ 3 w 321"/>
                  <a:gd name="T39" fmla="*/ 82 h 128"/>
                  <a:gd name="T40" fmla="*/ 0 w 321"/>
                  <a:gd name="T41" fmla="*/ 65 h 128"/>
                  <a:gd name="T42" fmla="*/ 3 w 321"/>
                  <a:gd name="T43" fmla="*/ 47 h 128"/>
                  <a:gd name="T44" fmla="*/ 9 w 321"/>
                  <a:gd name="T45" fmla="*/ 33 h 128"/>
                  <a:gd name="T46" fmla="*/ 19 w 321"/>
                  <a:gd name="T47" fmla="*/ 19 h 128"/>
                  <a:gd name="T48" fmla="*/ 32 w 321"/>
                  <a:gd name="T49" fmla="*/ 10 h 128"/>
                  <a:gd name="T50" fmla="*/ 48 w 321"/>
                  <a:gd name="T51" fmla="*/ 4 h 128"/>
                  <a:gd name="T52" fmla="*/ 64 w 321"/>
                  <a:gd name="T53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21" h="128">
                    <a:moveTo>
                      <a:pt x="64" y="0"/>
                    </a:moveTo>
                    <a:lnTo>
                      <a:pt x="257" y="0"/>
                    </a:lnTo>
                    <a:lnTo>
                      <a:pt x="274" y="4"/>
                    </a:lnTo>
                    <a:lnTo>
                      <a:pt x="290" y="10"/>
                    </a:lnTo>
                    <a:lnTo>
                      <a:pt x="302" y="19"/>
                    </a:lnTo>
                    <a:lnTo>
                      <a:pt x="312" y="33"/>
                    </a:lnTo>
                    <a:lnTo>
                      <a:pt x="319" y="47"/>
                    </a:lnTo>
                    <a:lnTo>
                      <a:pt x="321" y="65"/>
                    </a:lnTo>
                    <a:lnTo>
                      <a:pt x="319" y="82"/>
                    </a:lnTo>
                    <a:lnTo>
                      <a:pt x="312" y="96"/>
                    </a:lnTo>
                    <a:lnTo>
                      <a:pt x="302" y="110"/>
                    </a:lnTo>
                    <a:lnTo>
                      <a:pt x="290" y="119"/>
                    </a:lnTo>
                    <a:lnTo>
                      <a:pt x="274" y="126"/>
                    </a:lnTo>
                    <a:lnTo>
                      <a:pt x="257" y="128"/>
                    </a:lnTo>
                    <a:lnTo>
                      <a:pt x="64" y="128"/>
                    </a:lnTo>
                    <a:lnTo>
                      <a:pt x="48" y="126"/>
                    </a:lnTo>
                    <a:lnTo>
                      <a:pt x="32" y="119"/>
                    </a:lnTo>
                    <a:lnTo>
                      <a:pt x="19" y="110"/>
                    </a:lnTo>
                    <a:lnTo>
                      <a:pt x="9" y="96"/>
                    </a:lnTo>
                    <a:lnTo>
                      <a:pt x="3" y="82"/>
                    </a:lnTo>
                    <a:lnTo>
                      <a:pt x="0" y="65"/>
                    </a:lnTo>
                    <a:lnTo>
                      <a:pt x="3" y="47"/>
                    </a:lnTo>
                    <a:lnTo>
                      <a:pt x="9" y="33"/>
                    </a:lnTo>
                    <a:lnTo>
                      <a:pt x="19" y="19"/>
                    </a:lnTo>
                    <a:lnTo>
                      <a:pt x="32" y="10"/>
                    </a:lnTo>
                    <a:lnTo>
                      <a:pt x="48" y="4"/>
                    </a:lnTo>
                    <a:lnTo>
                      <a:pt x="6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  <p:sp>
            <p:nvSpPr>
              <p:cNvPr id="74" name="Freeform 73">
                <a:extLst>
                  <a:ext uri="{FF2B5EF4-FFF2-40B4-BE49-F238E27FC236}">
                    <a16:creationId xmlns:a16="http://schemas.microsoft.com/office/drawing/2014/main" id="{D042BE3B-D456-57E2-801B-7A559BFCF5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41913" y="2346325"/>
                <a:ext cx="41275" cy="33338"/>
              </a:xfrm>
              <a:custGeom>
                <a:avLst/>
                <a:gdLst>
                  <a:gd name="T0" fmla="*/ 230 w 294"/>
                  <a:gd name="T1" fmla="*/ 0 h 222"/>
                  <a:gd name="T2" fmla="*/ 247 w 294"/>
                  <a:gd name="T3" fmla="*/ 2 h 222"/>
                  <a:gd name="T4" fmla="*/ 262 w 294"/>
                  <a:gd name="T5" fmla="*/ 8 h 222"/>
                  <a:gd name="T6" fmla="*/ 275 w 294"/>
                  <a:gd name="T7" fmla="*/ 18 h 222"/>
                  <a:gd name="T8" fmla="*/ 286 w 294"/>
                  <a:gd name="T9" fmla="*/ 31 h 222"/>
                  <a:gd name="T10" fmla="*/ 292 w 294"/>
                  <a:gd name="T11" fmla="*/ 47 h 222"/>
                  <a:gd name="T12" fmla="*/ 294 w 294"/>
                  <a:gd name="T13" fmla="*/ 63 h 222"/>
                  <a:gd name="T14" fmla="*/ 292 w 294"/>
                  <a:gd name="T15" fmla="*/ 80 h 222"/>
                  <a:gd name="T16" fmla="*/ 286 w 294"/>
                  <a:gd name="T17" fmla="*/ 95 h 222"/>
                  <a:gd name="T18" fmla="*/ 276 w 294"/>
                  <a:gd name="T19" fmla="*/ 108 h 222"/>
                  <a:gd name="T20" fmla="*/ 263 w 294"/>
                  <a:gd name="T21" fmla="*/ 118 h 222"/>
                  <a:gd name="T22" fmla="*/ 96 w 294"/>
                  <a:gd name="T23" fmla="*/ 213 h 222"/>
                  <a:gd name="T24" fmla="*/ 80 w 294"/>
                  <a:gd name="T25" fmla="*/ 220 h 222"/>
                  <a:gd name="T26" fmla="*/ 64 w 294"/>
                  <a:gd name="T27" fmla="*/ 222 h 222"/>
                  <a:gd name="T28" fmla="*/ 48 w 294"/>
                  <a:gd name="T29" fmla="*/ 220 h 222"/>
                  <a:gd name="T30" fmla="*/ 32 w 294"/>
                  <a:gd name="T31" fmla="*/ 214 h 222"/>
                  <a:gd name="T32" fmla="*/ 19 w 294"/>
                  <a:gd name="T33" fmla="*/ 204 h 222"/>
                  <a:gd name="T34" fmla="*/ 8 w 294"/>
                  <a:gd name="T35" fmla="*/ 190 h 222"/>
                  <a:gd name="T36" fmla="*/ 2 w 294"/>
                  <a:gd name="T37" fmla="*/ 175 h 222"/>
                  <a:gd name="T38" fmla="*/ 0 w 294"/>
                  <a:gd name="T39" fmla="*/ 158 h 222"/>
                  <a:gd name="T40" fmla="*/ 2 w 294"/>
                  <a:gd name="T41" fmla="*/ 142 h 222"/>
                  <a:gd name="T42" fmla="*/ 8 w 294"/>
                  <a:gd name="T43" fmla="*/ 127 h 222"/>
                  <a:gd name="T44" fmla="*/ 19 w 294"/>
                  <a:gd name="T45" fmla="*/ 114 h 222"/>
                  <a:gd name="T46" fmla="*/ 31 w 294"/>
                  <a:gd name="T47" fmla="*/ 103 h 222"/>
                  <a:gd name="T48" fmla="*/ 198 w 294"/>
                  <a:gd name="T49" fmla="*/ 8 h 222"/>
                  <a:gd name="T50" fmla="*/ 215 w 294"/>
                  <a:gd name="T51" fmla="*/ 2 h 222"/>
                  <a:gd name="T52" fmla="*/ 230 w 294"/>
                  <a:gd name="T53" fmla="*/ 0 h 2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94" h="222">
                    <a:moveTo>
                      <a:pt x="230" y="0"/>
                    </a:moveTo>
                    <a:lnTo>
                      <a:pt x="247" y="2"/>
                    </a:lnTo>
                    <a:lnTo>
                      <a:pt x="262" y="8"/>
                    </a:lnTo>
                    <a:lnTo>
                      <a:pt x="275" y="18"/>
                    </a:lnTo>
                    <a:lnTo>
                      <a:pt x="286" y="31"/>
                    </a:lnTo>
                    <a:lnTo>
                      <a:pt x="292" y="47"/>
                    </a:lnTo>
                    <a:lnTo>
                      <a:pt x="294" y="63"/>
                    </a:lnTo>
                    <a:lnTo>
                      <a:pt x="292" y="80"/>
                    </a:lnTo>
                    <a:lnTo>
                      <a:pt x="286" y="95"/>
                    </a:lnTo>
                    <a:lnTo>
                      <a:pt x="276" y="108"/>
                    </a:lnTo>
                    <a:lnTo>
                      <a:pt x="263" y="118"/>
                    </a:lnTo>
                    <a:lnTo>
                      <a:pt x="96" y="213"/>
                    </a:lnTo>
                    <a:lnTo>
                      <a:pt x="80" y="220"/>
                    </a:lnTo>
                    <a:lnTo>
                      <a:pt x="64" y="222"/>
                    </a:lnTo>
                    <a:lnTo>
                      <a:pt x="48" y="220"/>
                    </a:lnTo>
                    <a:lnTo>
                      <a:pt x="32" y="214"/>
                    </a:lnTo>
                    <a:lnTo>
                      <a:pt x="19" y="204"/>
                    </a:lnTo>
                    <a:lnTo>
                      <a:pt x="8" y="190"/>
                    </a:lnTo>
                    <a:lnTo>
                      <a:pt x="2" y="175"/>
                    </a:lnTo>
                    <a:lnTo>
                      <a:pt x="0" y="158"/>
                    </a:lnTo>
                    <a:lnTo>
                      <a:pt x="2" y="142"/>
                    </a:lnTo>
                    <a:lnTo>
                      <a:pt x="8" y="127"/>
                    </a:lnTo>
                    <a:lnTo>
                      <a:pt x="19" y="114"/>
                    </a:lnTo>
                    <a:lnTo>
                      <a:pt x="31" y="103"/>
                    </a:lnTo>
                    <a:lnTo>
                      <a:pt x="198" y="8"/>
                    </a:lnTo>
                    <a:lnTo>
                      <a:pt x="215" y="2"/>
                    </a:lnTo>
                    <a:lnTo>
                      <a:pt x="23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  <p:sp>
            <p:nvSpPr>
              <p:cNvPr id="75" name="Freeform 74">
                <a:extLst>
                  <a:ext uri="{FF2B5EF4-FFF2-40B4-BE49-F238E27FC236}">
                    <a16:creationId xmlns:a16="http://schemas.microsoft.com/office/drawing/2014/main" id="{6B0CAEEF-1692-8BC2-A566-31091E569F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75238" y="2271713"/>
                <a:ext cx="31750" cy="41275"/>
              </a:xfrm>
              <a:custGeom>
                <a:avLst/>
                <a:gdLst>
                  <a:gd name="T0" fmla="*/ 159 w 224"/>
                  <a:gd name="T1" fmla="*/ 0 h 292"/>
                  <a:gd name="T2" fmla="*/ 176 w 224"/>
                  <a:gd name="T3" fmla="*/ 2 h 292"/>
                  <a:gd name="T4" fmla="*/ 192 w 224"/>
                  <a:gd name="T5" fmla="*/ 9 h 292"/>
                  <a:gd name="T6" fmla="*/ 205 w 224"/>
                  <a:gd name="T7" fmla="*/ 19 h 292"/>
                  <a:gd name="T8" fmla="*/ 216 w 224"/>
                  <a:gd name="T9" fmla="*/ 32 h 292"/>
                  <a:gd name="T10" fmla="*/ 222 w 224"/>
                  <a:gd name="T11" fmla="*/ 48 h 292"/>
                  <a:gd name="T12" fmla="*/ 224 w 224"/>
                  <a:gd name="T13" fmla="*/ 63 h 292"/>
                  <a:gd name="T14" fmla="*/ 222 w 224"/>
                  <a:gd name="T15" fmla="*/ 80 h 292"/>
                  <a:gd name="T16" fmla="*/ 216 w 224"/>
                  <a:gd name="T17" fmla="*/ 95 h 292"/>
                  <a:gd name="T18" fmla="*/ 119 w 224"/>
                  <a:gd name="T19" fmla="*/ 261 h 292"/>
                  <a:gd name="T20" fmla="*/ 109 w 224"/>
                  <a:gd name="T21" fmla="*/ 274 h 292"/>
                  <a:gd name="T22" fmla="*/ 95 w 224"/>
                  <a:gd name="T23" fmla="*/ 285 h 292"/>
                  <a:gd name="T24" fmla="*/ 81 w 224"/>
                  <a:gd name="T25" fmla="*/ 290 h 292"/>
                  <a:gd name="T26" fmla="*/ 64 w 224"/>
                  <a:gd name="T27" fmla="*/ 292 h 292"/>
                  <a:gd name="T28" fmla="*/ 48 w 224"/>
                  <a:gd name="T29" fmla="*/ 290 h 292"/>
                  <a:gd name="T30" fmla="*/ 32 w 224"/>
                  <a:gd name="T31" fmla="*/ 284 h 292"/>
                  <a:gd name="T32" fmla="*/ 18 w 224"/>
                  <a:gd name="T33" fmla="*/ 273 h 292"/>
                  <a:gd name="T34" fmla="*/ 8 w 224"/>
                  <a:gd name="T35" fmla="*/ 261 h 292"/>
                  <a:gd name="T36" fmla="*/ 2 w 224"/>
                  <a:gd name="T37" fmla="*/ 245 h 292"/>
                  <a:gd name="T38" fmla="*/ 0 w 224"/>
                  <a:gd name="T39" fmla="*/ 230 h 292"/>
                  <a:gd name="T40" fmla="*/ 2 w 224"/>
                  <a:gd name="T41" fmla="*/ 213 h 292"/>
                  <a:gd name="T42" fmla="*/ 8 w 224"/>
                  <a:gd name="T43" fmla="*/ 197 h 292"/>
                  <a:gd name="T44" fmla="*/ 105 w 224"/>
                  <a:gd name="T45" fmla="*/ 32 h 292"/>
                  <a:gd name="T46" fmla="*/ 115 w 224"/>
                  <a:gd name="T47" fmla="*/ 18 h 292"/>
                  <a:gd name="T48" fmla="*/ 129 w 224"/>
                  <a:gd name="T49" fmla="*/ 8 h 292"/>
                  <a:gd name="T50" fmla="*/ 144 w 224"/>
                  <a:gd name="T51" fmla="*/ 2 h 292"/>
                  <a:gd name="T52" fmla="*/ 159 w 224"/>
                  <a:gd name="T53" fmla="*/ 0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24" h="292">
                    <a:moveTo>
                      <a:pt x="159" y="0"/>
                    </a:moveTo>
                    <a:lnTo>
                      <a:pt x="176" y="2"/>
                    </a:lnTo>
                    <a:lnTo>
                      <a:pt x="192" y="9"/>
                    </a:lnTo>
                    <a:lnTo>
                      <a:pt x="205" y="19"/>
                    </a:lnTo>
                    <a:lnTo>
                      <a:pt x="216" y="32"/>
                    </a:lnTo>
                    <a:lnTo>
                      <a:pt x="222" y="48"/>
                    </a:lnTo>
                    <a:lnTo>
                      <a:pt x="224" y="63"/>
                    </a:lnTo>
                    <a:lnTo>
                      <a:pt x="222" y="80"/>
                    </a:lnTo>
                    <a:lnTo>
                      <a:pt x="216" y="95"/>
                    </a:lnTo>
                    <a:lnTo>
                      <a:pt x="119" y="261"/>
                    </a:lnTo>
                    <a:lnTo>
                      <a:pt x="109" y="274"/>
                    </a:lnTo>
                    <a:lnTo>
                      <a:pt x="95" y="285"/>
                    </a:lnTo>
                    <a:lnTo>
                      <a:pt x="81" y="290"/>
                    </a:lnTo>
                    <a:lnTo>
                      <a:pt x="64" y="292"/>
                    </a:lnTo>
                    <a:lnTo>
                      <a:pt x="48" y="290"/>
                    </a:lnTo>
                    <a:lnTo>
                      <a:pt x="32" y="284"/>
                    </a:lnTo>
                    <a:lnTo>
                      <a:pt x="18" y="273"/>
                    </a:lnTo>
                    <a:lnTo>
                      <a:pt x="8" y="261"/>
                    </a:lnTo>
                    <a:lnTo>
                      <a:pt x="2" y="245"/>
                    </a:lnTo>
                    <a:lnTo>
                      <a:pt x="0" y="230"/>
                    </a:lnTo>
                    <a:lnTo>
                      <a:pt x="2" y="213"/>
                    </a:lnTo>
                    <a:lnTo>
                      <a:pt x="8" y="197"/>
                    </a:lnTo>
                    <a:lnTo>
                      <a:pt x="105" y="32"/>
                    </a:lnTo>
                    <a:lnTo>
                      <a:pt x="115" y="18"/>
                    </a:lnTo>
                    <a:lnTo>
                      <a:pt x="129" y="8"/>
                    </a:lnTo>
                    <a:lnTo>
                      <a:pt x="144" y="2"/>
                    </a:lnTo>
                    <a:lnTo>
                      <a:pt x="15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  <p:sp>
            <p:nvSpPr>
              <p:cNvPr id="76" name="Freeform 75">
                <a:extLst>
                  <a:ext uri="{FF2B5EF4-FFF2-40B4-BE49-F238E27FC236}">
                    <a16:creationId xmlns:a16="http://schemas.microsoft.com/office/drawing/2014/main" id="{CD8C08C4-8CEF-478A-083D-1F4279304A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72051" y="2382838"/>
                <a:ext cx="44450" cy="142875"/>
              </a:xfrm>
              <a:custGeom>
                <a:avLst/>
                <a:gdLst>
                  <a:gd name="T0" fmla="*/ 154 w 308"/>
                  <a:gd name="T1" fmla="*/ 0 h 991"/>
                  <a:gd name="T2" fmla="*/ 186 w 308"/>
                  <a:gd name="T3" fmla="*/ 2 h 991"/>
                  <a:gd name="T4" fmla="*/ 213 w 308"/>
                  <a:gd name="T5" fmla="*/ 8 h 991"/>
                  <a:gd name="T6" fmla="*/ 238 w 308"/>
                  <a:gd name="T7" fmla="*/ 17 h 991"/>
                  <a:gd name="T8" fmla="*/ 259 w 308"/>
                  <a:gd name="T9" fmla="*/ 30 h 991"/>
                  <a:gd name="T10" fmla="*/ 277 w 308"/>
                  <a:gd name="T11" fmla="*/ 47 h 991"/>
                  <a:gd name="T12" fmla="*/ 291 w 308"/>
                  <a:gd name="T13" fmla="*/ 67 h 991"/>
                  <a:gd name="T14" fmla="*/ 301 w 308"/>
                  <a:gd name="T15" fmla="*/ 91 h 991"/>
                  <a:gd name="T16" fmla="*/ 306 w 308"/>
                  <a:gd name="T17" fmla="*/ 119 h 991"/>
                  <a:gd name="T18" fmla="*/ 308 w 308"/>
                  <a:gd name="T19" fmla="*/ 150 h 991"/>
                  <a:gd name="T20" fmla="*/ 308 w 308"/>
                  <a:gd name="T21" fmla="*/ 375 h 991"/>
                  <a:gd name="T22" fmla="*/ 307 w 308"/>
                  <a:gd name="T23" fmla="*/ 405 h 991"/>
                  <a:gd name="T24" fmla="*/ 304 w 308"/>
                  <a:gd name="T25" fmla="*/ 435 h 991"/>
                  <a:gd name="T26" fmla="*/ 301 w 308"/>
                  <a:gd name="T27" fmla="*/ 466 h 991"/>
                  <a:gd name="T28" fmla="*/ 240 w 308"/>
                  <a:gd name="T29" fmla="*/ 920 h 991"/>
                  <a:gd name="T30" fmla="*/ 236 w 308"/>
                  <a:gd name="T31" fmla="*/ 942 h 991"/>
                  <a:gd name="T32" fmla="*/ 229 w 308"/>
                  <a:gd name="T33" fmla="*/ 959 h 991"/>
                  <a:gd name="T34" fmla="*/ 219 w 308"/>
                  <a:gd name="T35" fmla="*/ 972 h 991"/>
                  <a:gd name="T36" fmla="*/ 207 w 308"/>
                  <a:gd name="T37" fmla="*/ 981 h 991"/>
                  <a:gd name="T38" fmla="*/ 192 w 308"/>
                  <a:gd name="T39" fmla="*/ 987 h 991"/>
                  <a:gd name="T40" fmla="*/ 174 w 308"/>
                  <a:gd name="T41" fmla="*/ 990 h 991"/>
                  <a:gd name="T42" fmla="*/ 154 w 308"/>
                  <a:gd name="T43" fmla="*/ 991 h 991"/>
                  <a:gd name="T44" fmla="*/ 135 w 308"/>
                  <a:gd name="T45" fmla="*/ 990 h 991"/>
                  <a:gd name="T46" fmla="*/ 117 w 308"/>
                  <a:gd name="T47" fmla="*/ 987 h 991"/>
                  <a:gd name="T48" fmla="*/ 102 w 308"/>
                  <a:gd name="T49" fmla="*/ 981 h 991"/>
                  <a:gd name="T50" fmla="*/ 90 w 308"/>
                  <a:gd name="T51" fmla="*/ 972 h 991"/>
                  <a:gd name="T52" fmla="*/ 80 w 308"/>
                  <a:gd name="T53" fmla="*/ 959 h 991"/>
                  <a:gd name="T54" fmla="*/ 73 w 308"/>
                  <a:gd name="T55" fmla="*/ 942 h 991"/>
                  <a:gd name="T56" fmla="*/ 69 w 308"/>
                  <a:gd name="T57" fmla="*/ 920 h 991"/>
                  <a:gd name="T58" fmla="*/ 8 w 308"/>
                  <a:gd name="T59" fmla="*/ 466 h 991"/>
                  <a:gd name="T60" fmla="*/ 5 w 308"/>
                  <a:gd name="T61" fmla="*/ 435 h 991"/>
                  <a:gd name="T62" fmla="*/ 2 w 308"/>
                  <a:gd name="T63" fmla="*/ 405 h 991"/>
                  <a:gd name="T64" fmla="*/ 0 w 308"/>
                  <a:gd name="T65" fmla="*/ 375 h 991"/>
                  <a:gd name="T66" fmla="*/ 0 w 308"/>
                  <a:gd name="T67" fmla="*/ 150 h 991"/>
                  <a:gd name="T68" fmla="*/ 3 w 308"/>
                  <a:gd name="T69" fmla="*/ 119 h 991"/>
                  <a:gd name="T70" fmla="*/ 8 w 308"/>
                  <a:gd name="T71" fmla="*/ 91 h 991"/>
                  <a:gd name="T72" fmla="*/ 18 w 308"/>
                  <a:gd name="T73" fmla="*/ 67 h 991"/>
                  <a:gd name="T74" fmla="*/ 32 w 308"/>
                  <a:gd name="T75" fmla="*/ 47 h 991"/>
                  <a:gd name="T76" fmla="*/ 50 w 308"/>
                  <a:gd name="T77" fmla="*/ 30 h 991"/>
                  <a:gd name="T78" fmla="*/ 71 w 308"/>
                  <a:gd name="T79" fmla="*/ 17 h 991"/>
                  <a:gd name="T80" fmla="*/ 96 w 308"/>
                  <a:gd name="T81" fmla="*/ 8 h 991"/>
                  <a:gd name="T82" fmla="*/ 123 w 308"/>
                  <a:gd name="T83" fmla="*/ 2 h 991"/>
                  <a:gd name="T84" fmla="*/ 154 w 308"/>
                  <a:gd name="T85" fmla="*/ 0 h 9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308" h="991">
                    <a:moveTo>
                      <a:pt x="154" y="0"/>
                    </a:moveTo>
                    <a:lnTo>
                      <a:pt x="186" y="2"/>
                    </a:lnTo>
                    <a:lnTo>
                      <a:pt x="213" y="8"/>
                    </a:lnTo>
                    <a:lnTo>
                      <a:pt x="238" y="17"/>
                    </a:lnTo>
                    <a:lnTo>
                      <a:pt x="259" y="30"/>
                    </a:lnTo>
                    <a:lnTo>
                      <a:pt x="277" y="47"/>
                    </a:lnTo>
                    <a:lnTo>
                      <a:pt x="291" y="67"/>
                    </a:lnTo>
                    <a:lnTo>
                      <a:pt x="301" y="91"/>
                    </a:lnTo>
                    <a:lnTo>
                      <a:pt x="306" y="119"/>
                    </a:lnTo>
                    <a:lnTo>
                      <a:pt x="308" y="150"/>
                    </a:lnTo>
                    <a:lnTo>
                      <a:pt x="308" y="375"/>
                    </a:lnTo>
                    <a:lnTo>
                      <a:pt x="307" y="405"/>
                    </a:lnTo>
                    <a:lnTo>
                      <a:pt x="304" y="435"/>
                    </a:lnTo>
                    <a:lnTo>
                      <a:pt x="301" y="466"/>
                    </a:lnTo>
                    <a:lnTo>
                      <a:pt x="240" y="920"/>
                    </a:lnTo>
                    <a:lnTo>
                      <a:pt x="236" y="942"/>
                    </a:lnTo>
                    <a:lnTo>
                      <a:pt x="229" y="959"/>
                    </a:lnTo>
                    <a:lnTo>
                      <a:pt x="219" y="972"/>
                    </a:lnTo>
                    <a:lnTo>
                      <a:pt x="207" y="981"/>
                    </a:lnTo>
                    <a:lnTo>
                      <a:pt x="192" y="987"/>
                    </a:lnTo>
                    <a:lnTo>
                      <a:pt x="174" y="990"/>
                    </a:lnTo>
                    <a:lnTo>
                      <a:pt x="154" y="991"/>
                    </a:lnTo>
                    <a:lnTo>
                      <a:pt x="135" y="990"/>
                    </a:lnTo>
                    <a:lnTo>
                      <a:pt x="117" y="987"/>
                    </a:lnTo>
                    <a:lnTo>
                      <a:pt x="102" y="981"/>
                    </a:lnTo>
                    <a:lnTo>
                      <a:pt x="90" y="972"/>
                    </a:lnTo>
                    <a:lnTo>
                      <a:pt x="80" y="959"/>
                    </a:lnTo>
                    <a:lnTo>
                      <a:pt x="73" y="942"/>
                    </a:lnTo>
                    <a:lnTo>
                      <a:pt x="69" y="920"/>
                    </a:lnTo>
                    <a:lnTo>
                      <a:pt x="8" y="466"/>
                    </a:lnTo>
                    <a:lnTo>
                      <a:pt x="5" y="435"/>
                    </a:lnTo>
                    <a:lnTo>
                      <a:pt x="2" y="405"/>
                    </a:lnTo>
                    <a:lnTo>
                      <a:pt x="0" y="375"/>
                    </a:lnTo>
                    <a:lnTo>
                      <a:pt x="0" y="150"/>
                    </a:lnTo>
                    <a:lnTo>
                      <a:pt x="3" y="119"/>
                    </a:lnTo>
                    <a:lnTo>
                      <a:pt x="8" y="91"/>
                    </a:lnTo>
                    <a:lnTo>
                      <a:pt x="18" y="67"/>
                    </a:lnTo>
                    <a:lnTo>
                      <a:pt x="32" y="47"/>
                    </a:lnTo>
                    <a:lnTo>
                      <a:pt x="50" y="30"/>
                    </a:lnTo>
                    <a:lnTo>
                      <a:pt x="71" y="17"/>
                    </a:lnTo>
                    <a:lnTo>
                      <a:pt x="96" y="8"/>
                    </a:lnTo>
                    <a:lnTo>
                      <a:pt x="123" y="2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  <p:sp>
            <p:nvSpPr>
              <p:cNvPr id="77" name="Freeform 76">
                <a:extLst>
                  <a:ext uri="{FF2B5EF4-FFF2-40B4-BE49-F238E27FC236}">
                    <a16:creationId xmlns:a16="http://schemas.microsoft.com/office/drawing/2014/main" id="{4091A876-9B4B-9A94-9302-70123E070D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70463" y="2543175"/>
                <a:ext cx="47625" cy="46038"/>
              </a:xfrm>
              <a:custGeom>
                <a:avLst/>
                <a:gdLst>
                  <a:gd name="T0" fmla="*/ 160 w 321"/>
                  <a:gd name="T1" fmla="*/ 0 h 319"/>
                  <a:gd name="T2" fmla="*/ 193 w 321"/>
                  <a:gd name="T3" fmla="*/ 4 h 319"/>
                  <a:gd name="T4" fmla="*/ 222 w 321"/>
                  <a:gd name="T5" fmla="*/ 14 h 319"/>
                  <a:gd name="T6" fmla="*/ 250 w 321"/>
                  <a:gd name="T7" fmla="*/ 28 h 319"/>
                  <a:gd name="T8" fmla="*/ 274 w 321"/>
                  <a:gd name="T9" fmla="*/ 47 h 319"/>
                  <a:gd name="T10" fmla="*/ 294 w 321"/>
                  <a:gd name="T11" fmla="*/ 71 h 319"/>
                  <a:gd name="T12" fmla="*/ 308 w 321"/>
                  <a:gd name="T13" fmla="*/ 98 h 319"/>
                  <a:gd name="T14" fmla="*/ 318 w 321"/>
                  <a:gd name="T15" fmla="*/ 128 h 319"/>
                  <a:gd name="T16" fmla="*/ 321 w 321"/>
                  <a:gd name="T17" fmla="*/ 159 h 319"/>
                  <a:gd name="T18" fmla="*/ 318 w 321"/>
                  <a:gd name="T19" fmla="*/ 192 h 319"/>
                  <a:gd name="T20" fmla="*/ 308 w 321"/>
                  <a:gd name="T21" fmla="*/ 222 h 319"/>
                  <a:gd name="T22" fmla="*/ 294 w 321"/>
                  <a:gd name="T23" fmla="*/ 249 h 319"/>
                  <a:gd name="T24" fmla="*/ 274 w 321"/>
                  <a:gd name="T25" fmla="*/ 272 h 319"/>
                  <a:gd name="T26" fmla="*/ 250 w 321"/>
                  <a:gd name="T27" fmla="*/ 291 h 319"/>
                  <a:gd name="T28" fmla="*/ 222 w 321"/>
                  <a:gd name="T29" fmla="*/ 306 h 319"/>
                  <a:gd name="T30" fmla="*/ 193 w 321"/>
                  <a:gd name="T31" fmla="*/ 315 h 319"/>
                  <a:gd name="T32" fmla="*/ 160 w 321"/>
                  <a:gd name="T33" fmla="*/ 319 h 319"/>
                  <a:gd name="T34" fmla="*/ 128 w 321"/>
                  <a:gd name="T35" fmla="*/ 315 h 319"/>
                  <a:gd name="T36" fmla="*/ 99 w 321"/>
                  <a:gd name="T37" fmla="*/ 306 h 319"/>
                  <a:gd name="T38" fmla="*/ 71 w 321"/>
                  <a:gd name="T39" fmla="*/ 291 h 319"/>
                  <a:gd name="T40" fmla="*/ 47 w 321"/>
                  <a:gd name="T41" fmla="*/ 272 h 319"/>
                  <a:gd name="T42" fmla="*/ 27 w 321"/>
                  <a:gd name="T43" fmla="*/ 249 h 319"/>
                  <a:gd name="T44" fmla="*/ 13 w 321"/>
                  <a:gd name="T45" fmla="*/ 222 h 319"/>
                  <a:gd name="T46" fmla="*/ 3 w 321"/>
                  <a:gd name="T47" fmla="*/ 192 h 319"/>
                  <a:gd name="T48" fmla="*/ 0 w 321"/>
                  <a:gd name="T49" fmla="*/ 159 h 319"/>
                  <a:gd name="T50" fmla="*/ 3 w 321"/>
                  <a:gd name="T51" fmla="*/ 128 h 319"/>
                  <a:gd name="T52" fmla="*/ 13 w 321"/>
                  <a:gd name="T53" fmla="*/ 98 h 319"/>
                  <a:gd name="T54" fmla="*/ 27 w 321"/>
                  <a:gd name="T55" fmla="*/ 71 h 319"/>
                  <a:gd name="T56" fmla="*/ 47 w 321"/>
                  <a:gd name="T57" fmla="*/ 47 h 319"/>
                  <a:gd name="T58" fmla="*/ 71 w 321"/>
                  <a:gd name="T59" fmla="*/ 28 h 319"/>
                  <a:gd name="T60" fmla="*/ 99 w 321"/>
                  <a:gd name="T61" fmla="*/ 14 h 319"/>
                  <a:gd name="T62" fmla="*/ 128 w 321"/>
                  <a:gd name="T63" fmla="*/ 4 h 319"/>
                  <a:gd name="T64" fmla="*/ 160 w 321"/>
                  <a:gd name="T65" fmla="*/ 0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21" h="319">
                    <a:moveTo>
                      <a:pt x="160" y="0"/>
                    </a:moveTo>
                    <a:lnTo>
                      <a:pt x="193" y="4"/>
                    </a:lnTo>
                    <a:lnTo>
                      <a:pt x="222" y="14"/>
                    </a:lnTo>
                    <a:lnTo>
                      <a:pt x="250" y="28"/>
                    </a:lnTo>
                    <a:lnTo>
                      <a:pt x="274" y="47"/>
                    </a:lnTo>
                    <a:lnTo>
                      <a:pt x="294" y="71"/>
                    </a:lnTo>
                    <a:lnTo>
                      <a:pt x="308" y="98"/>
                    </a:lnTo>
                    <a:lnTo>
                      <a:pt x="318" y="128"/>
                    </a:lnTo>
                    <a:lnTo>
                      <a:pt x="321" y="159"/>
                    </a:lnTo>
                    <a:lnTo>
                      <a:pt x="318" y="192"/>
                    </a:lnTo>
                    <a:lnTo>
                      <a:pt x="308" y="222"/>
                    </a:lnTo>
                    <a:lnTo>
                      <a:pt x="294" y="249"/>
                    </a:lnTo>
                    <a:lnTo>
                      <a:pt x="274" y="272"/>
                    </a:lnTo>
                    <a:lnTo>
                      <a:pt x="250" y="291"/>
                    </a:lnTo>
                    <a:lnTo>
                      <a:pt x="222" y="306"/>
                    </a:lnTo>
                    <a:lnTo>
                      <a:pt x="193" y="315"/>
                    </a:lnTo>
                    <a:lnTo>
                      <a:pt x="160" y="319"/>
                    </a:lnTo>
                    <a:lnTo>
                      <a:pt x="128" y="315"/>
                    </a:lnTo>
                    <a:lnTo>
                      <a:pt x="99" y="306"/>
                    </a:lnTo>
                    <a:lnTo>
                      <a:pt x="71" y="291"/>
                    </a:lnTo>
                    <a:lnTo>
                      <a:pt x="47" y="272"/>
                    </a:lnTo>
                    <a:lnTo>
                      <a:pt x="27" y="249"/>
                    </a:lnTo>
                    <a:lnTo>
                      <a:pt x="13" y="222"/>
                    </a:lnTo>
                    <a:lnTo>
                      <a:pt x="3" y="192"/>
                    </a:lnTo>
                    <a:lnTo>
                      <a:pt x="0" y="159"/>
                    </a:lnTo>
                    <a:lnTo>
                      <a:pt x="3" y="128"/>
                    </a:lnTo>
                    <a:lnTo>
                      <a:pt x="13" y="98"/>
                    </a:lnTo>
                    <a:lnTo>
                      <a:pt x="27" y="71"/>
                    </a:lnTo>
                    <a:lnTo>
                      <a:pt x="47" y="47"/>
                    </a:lnTo>
                    <a:lnTo>
                      <a:pt x="71" y="28"/>
                    </a:lnTo>
                    <a:lnTo>
                      <a:pt x="99" y="14"/>
                    </a:lnTo>
                    <a:lnTo>
                      <a:pt x="128" y="4"/>
                    </a:lnTo>
                    <a:lnTo>
                      <a:pt x="16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82673398-51F4-0C48-B3B4-5D86FB18ED2C}"/>
                </a:ext>
              </a:extLst>
            </p:cNvPr>
            <p:cNvGrpSpPr/>
            <p:nvPr/>
          </p:nvGrpSpPr>
          <p:grpSpPr>
            <a:xfrm>
              <a:off x="5357099" y="5939284"/>
              <a:ext cx="327724" cy="327720"/>
              <a:chOff x="-5799138" y="-568325"/>
              <a:chExt cx="7718426" cy="7718425"/>
            </a:xfrm>
            <a:solidFill>
              <a:schemeClr val="bg1"/>
            </a:solidFill>
          </p:grpSpPr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0E394923-9A46-F557-1CC3-63D26F8183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2584450" y="1682750"/>
                <a:ext cx="1289050" cy="1287463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64" name="Freeform 63">
                <a:extLst>
                  <a:ext uri="{FF2B5EF4-FFF2-40B4-BE49-F238E27FC236}">
                    <a16:creationId xmlns:a16="http://schemas.microsoft.com/office/drawing/2014/main" id="{AEE0AB0F-B47F-6124-956E-E393435A25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3225800" y="3290888"/>
                <a:ext cx="2570163" cy="1285875"/>
              </a:xfrm>
              <a:custGeom>
                <a:avLst/>
                <a:gdLst>
                  <a:gd name="T0" fmla="*/ 448 w 682"/>
                  <a:gd name="T1" fmla="*/ 0 h 341"/>
                  <a:gd name="T2" fmla="*/ 234 w 682"/>
                  <a:gd name="T3" fmla="*/ 0 h 341"/>
                  <a:gd name="T4" fmla="*/ 0 w 682"/>
                  <a:gd name="T5" fmla="*/ 235 h 341"/>
                  <a:gd name="T6" fmla="*/ 0 w 682"/>
                  <a:gd name="T7" fmla="*/ 277 h 341"/>
                  <a:gd name="T8" fmla="*/ 64 w 682"/>
                  <a:gd name="T9" fmla="*/ 341 h 341"/>
                  <a:gd name="T10" fmla="*/ 618 w 682"/>
                  <a:gd name="T11" fmla="*/ 341 h 341"/>
                  <a:gd name="T12" fmla="*/ 682 w 682"/>
                  <a:gd name="T13" fmla="*/ 277 h 341"/>
                  <a:gd name="T14" fmla="*/ 682 w 682"/>
                  <a:gd name="T15" fmla="*/ 235 h 341"/>
                  <a:gd name="T16" fmla="*/ 448 w 682"/>
                  <a:gd name="T17" fmla="*/ 0 h 3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82" h="341">
                    <a:moveTo>
                      <a:pt x="448" y="0"/>
                    </a:moveTo>
                    <a:cubicBezTo>
                      <a:pt x="234" y="0"/>
                      <a:pt x="234" y="0"/>
                      <a:pt x="234" y="0"/>
                    </a:cubicBezTo>
                    <a:cubicBezTo>
                      <a:pt x="105" y="0"/>
                      <a:pt x="0" y="105"/>
                      <a:pt x="0" y="235"/>
                    </a:cubicBezTo>
                    <a:cubicBezTo>
                      <a:pt x="0" y="277"/>
                      <a:pt x="0" y="277"/>
                      <a:pt x="0" y="277"/>
                    </a:cubicBezTo>
                    <a:cubicBezTo>
                      <a:pt x="0" y="313"/>
                      <a:pt x="28" y="341"/>
                      <a:pt x="64" y="341"/>
                    </a:cubicBezTo>
                    <a:cubicBezTo>
                      <a:pt x="618" y="341"/>
                      <a:pt x="618" y="341"/>
                      <a:pt x="618" y="341"/>
                    </a:cubicBezTo>
                    <a:cubicBezTo>
                      <a:pt x="654" y="341"/>
                      <a:pt x="682" y="313"/>
                      <a:pt x="682" y="277"/>
                    </a:cubicBezTo>
                    <a:cubicBezTo>
                      <a:pt x="682" y="235"/>
                      <a:pt x="682" y="235"/>
                      <a:pt x="682" y="235"/>
                    </a:cubicBezTo>
                    <a:cubicBezTo>
                      <a:pt x="682" y="105"/>
                      <a:pt x="577" y="0"/>
                      <a:pt x="448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65" name="Freeform 64">
                <a:extLst>
                  <a:ext uri="{FF2B5EF4-FFF2-40B4-BE49-F238E27FC236}">
                    <a16:creationId xmlns:a16="http://schemas.microsoft.com/office/drawing/2014/main" id="{9B58AC1E-89F7-0B93-5B1E-A51949DCFBB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5799138" y="-568325"/>
                <a:ext cx="7718426" cy="7718425"/>
              </a:xfrm>
              <a:custGeom>
                <a:avLst/>
                <a:gdLst>
                  <a:gd name="T0" fmla="*/ 1963 w 2048"/>
                  <a:gd name="T1" fmla="*/ 939 h 2048"/>
                  <a:gd name="T2" fmla="*/ 1894 w 2048"/>
                  <a:gd name="T3" fmla="*/ 939 h 2048"/>
                  <a:gd name="T4" fmla="*/ 1109 w 2048"/>
                  <a:gd name="T5" fmla="*/ 154 h 2048"/>
                  <a:gd name="T6" fmla="*/ 1109 w 2048"/>
                  <a:gd name="T7" fmla="*/ 85 h 2048"/>
                  <a:gd name="T8" fmla="*/ 1024 w 2048"/>
                  <a:gd name="T9" fmla="*/ 0 h 2048"/>
                  <a:gd name="T10" fmla="*/ 939 w 2048"/>
                  <a:gd name="T11" fmla="*/ 85 h 2048"/>
                  <a:gd name="T12" fmla="*/ 939 w 2048"/>
                  <a:gd name="T13" fmla="*/ 154 h 2048"/>
                  <a:gd name="T14" fmla="*/ 154 w 2048"/>
                  <a:gd name="T15" fmla="*/ 939 h 2048"/>
                  <a:gd name="T16" fmla="*/ 85 w 2048"/>
                  <a:gd name="T17" fmla="*/ 939 h 2048"/>
                  <a:gd name="T18" fmla="*/ 0 w 2048"/>
                  <a:gd name="T19" fmla="*/ 1024 h 2048"/>
                  <a:gd name="T20" fmla="*/ 85 w 2048"/>
                  <a:gd name="T21" fmla="*/ 1109 h 2048"/>
                  <a:gd name="T22" fmla="*/ 154 w 2048"/>
                  <a:gd name="T23" fmla="*/ 1109 h 2048"/>
                  <a:gd name="T24" fmla="*/ 939 w 2048"/>
                  <a:gd name="T25" fmla="*/ 1894 h 2048"/>
                  <a:gd name="T26" fmla="*/ 939 w 2048"/>
                  <a:gd name="T27" fmla="*/ 1963 h 2048"/>
                  <a:gd name="T28" fmla="*/ 1024 w 2048"/>
                  <a:gd name="T29" fmla="*/ 2048 h 2048"/>
                  <a:gd name="T30" fmla="*/ 1109 w 2048"/>
                  <a:gd name="T31" fmla="*/ 1963 h 2048"/>
                  <a:gd name="T32" fmla="*/ 1109 w 2048"/>
                  <a:gd name="T33" fmla="*/ 1894 h 2048"/>
                  <a:gd name="T34" fmla="*/ 1894 w 2048"/>
                  <a:gd name="T35" fmla="*/ 1109 h 2048"/>
                  <a:gd name="T36" fmla="*/ 1963 w 2048"/>
                  <a:gd name="T37" fmla="*/ 1109 h 2048"/>
                  <a:gd name="T38" fmla="*/ 2048 w 2048"/>
                  <a:gd name="T39" fmla="*/ 1024 h 2048"/>
                  <a:gd name="T40" fmla="*/ 1963 w 2048"/>
                  <a:gd name="T41" fmla="*/ 939 h 2048"/>
                  <a:gd name="T42" fmla="*/ 1109 w 2048"/>
                  <a:gd name="T43" fmla="*/ 1723 h 2048"/>
                  <a:gd name="T44" fmla="*/ 1109 w 2048"/>
                  <a:gd name="T45" fmla="*/ 1664 h 2048"/>
                  <a:gd name="T46" fmla="*/ 1024 w 2048"/>
                  <a:gd name="T47" fmla="*/ 1579 h 2048"/>
                  <a:gd name="T48" fmla="*/ 939 w 2048"/>
                  <a:gd name="T49" fmla="*/ 1664 h 2048"/>
                  <a:gd name="T50" fmla="*/ 939 w 2048"/>
                  <a:gd name="T51" fmla="*/ 1723 h 2048"/>
                  <a:gd name="T52" fmla="*/ 325 w 2048"/>
                  <a:gd name="T53" fmla="*/ 1109 h 2048"/>
                  <a:gd name="T54" fmla="*/ 384 w 2048"/>
                  <a:gd name="T55" fmla="*/ 1109 h 2048"/>
                  <a:gd name="T56" fmla="*/ 469 w 2048"/>
                  <a:gd name="T57" fmla="*/ 1024 h 2048"/>
                  <a:gd name="T58" fmla="*/ 384 w 2048"/>
                  <a:gd name="T59" fmla="*/ 939 h 2048"/>
                  <a:gd name="T60" fmla="*/ 325 w 2048"/>
                  <a:gd name="T61" fmla="*/ 939 h 2048"/>
                  <a:gd name="T62" fmla="*/ 939 w 2048"/>
                  <a:gd name="T63" fmla="*/ 325 h 2048"/>
                  <a:gd name="T64" fmla="*/ 939 w 2048"/>
                  <a:gd name="T65" fmla="*/ 384 h 2048"/>
                  <a:gd name="T66" fmla="*/ 1024 w 2048"/>
                  <a:gd name="T67" fmla="*/ 469 h 2048"/>
                  <a:gd name="T68" fmla="*/ 1109 w 2048"/>
                  <a:gd name="T69" fmla="*/ 384 h 2048"/>
                  <a:gd name="T70" fmla="*/ 1109 w 2048"/>
                  <a:gd name="T71" fmla="*/ 325 h 2048"/>
                  <a:gd name="T72" fmla="*/ 1723 w 2048"/>
                  <a:gd name="T73" fmla="*/ 939 h 2048"/>
                  <a:gd name="T74" fmla="*/ 1664 w 2048"/>
                  <a:gd name="T75" fmla="*/ 939 h 2048"/>
                  <a:gd name="T76" fmla="*/ 1579 w 2048"/>
                  <a:gd name="T77" fmla="*/ 1024 h 2048"/>
                  <a:gd name="T78" fmla="*/ 1664 w 2048"/>
                  <a:gd name="T79" fmla="*/ 1109 h 2048"/>
                  <a:gd name="T80" fmla="*/ 1723 w 2048"/>
                  <a:gd name="T81" fmla="*/ 1109 h 2048"/>
                  <a:gd name="T82" fmla="*/ 1109 w 2048"/>
                  <a:gd name="T83" fmla="*/ 1723 h 20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2048" h="2048">
                    <a:moveTo>
                      <a:pt x="1963" y="939"/>
                    </a:moveTo>
                    <a:cubicBezTo>
                      <a:pt x="1894" y="939"/>
                      <a:pt x="1894" y="939"/>
                      <a:pt x="1894" y="939"/>
                    </a:cubicBezTo>
                    <a:cubicBezTo>
                      <a:pt x="1854" y="524"/>
                      <a:pt x="1524" y="194"/>
                      <a:pt x="1109" y="154"/>
                    </a:cubicBezTo>
                    <a:cubicBezTo>
                      <a:pt x="1109" y="85"/>
                      <a:pt x="1109" y="85"/>
                      <a:pt x="1109" y="85"/>
                    </a:cubicBezTo>
                    <a:cubicBezTo>
                      <a:pt x="1109" y="38"/>
                      <a:pt x="1071" y="0"/>
                      <a:pt x="1024" y="0"/>
                    </a:cubicBezTo>
                    <a:cubicBezTo>
                      <a:pt x="977" y="0"/>
                      <a:pt x="939" y="38"/>
                      <a:pt x="939" y="85"/>
                    </a:cubicBezTo>
                    <a:cubicBezTo>
                      <a:pt x="939" y="154"/>
                      <a:pt x="939" y="154"/>
                      <a:pt x="939" y="154"/>
                    </a:cubicBezTo>
                    <a:cubicBezTo>
                      <a:pt x="524" y="194"/>
                      <a:pt x="194" y="524"/>
                      <a:pt x="154" y="939"/>
                    </a:cubicBezTo>
                    <a:cubicBezTo>
                      <a:pt x="85" y="939"/>
                      <a:pt x="85" y="939"/>
                      <a:pt x="85" y="939"/>
                    </a:cubicBezTo>
                    <a:cubicBezTo>
                      <a:pt x="38" y="939"/>
                      <a:pt x="0" y="977"/>
                      <a:pt x="0" y="1024"/>
                    </a:cubicBezTo>
                    <a:cubicBezTo>
                      <a:pt x="0" y="1071"/>
                      <a:pt x="38" y="1109"/>
                      <a:pt x="85" y="1109"/>
                    </a:cubicBezTo>
                    <a:cubicBezTo>
                      <a:pt x="154" y="1109"/>
                      <a:pt x="154" y="1109"/>
                      <a:pt x="154" y="1109"/>
                    </a:cubicBezTo>
                    <a:cubicBezTo>
                      <a:pt x="194" y="1524"/>
                      <a:pt x="524" y="1854"/>
                      <a:pt x="939" y="1894"/>
                    </a:cubicBezTo>
                    <a:cubicBezTo>
                      <a:pt x="939" y="1963"/>
                      <a:pt x="939" y="1963"/>
                      <a:pt x="939" y="1963"/>
                    </a:cubicBezTo>
                    <a:cubicBezTo>
                      <a:pt x="939" y="2010"/>
                      <a:pt x="977" y="2048"/>
                      <a:pt x="1024" y="2048"/>
                    </a:cubicBezTo>
                    <a:cubicBezTo>
                      <a:pt x="1071" y="2048"/>
                      <a:pt x="1109" y="2010"/>
                      <a:pt x="1109" y="1963"/>
                    </a:cubicBezTo>
                    <a:cubicBezTo>
                      <a:pt x="1109" y="1894"/>
                      <a:pt x="1109" y="1894"/>
                      <a:pt x="1109" y="1894"/>
                    </a:cubicBezTo>
                    <a:cubicBezTo>
                      <a:pt x="1524" y="1854"/>
                      <a:pt x="1854" y="1524"/>
                      <a:pt x="1894" y="1109"/>
                    </a:cubicBezTo>
                    <a:cubicBezTo>
                      <a:pt x="1963" y="1109"/>
                      <a:pt x="1963" y="1109"/>
                      <a:pt x="1963" y="1109"/>
                    </a:cubicBezTo>
                    <a:cubicBezTo>
                      <a:pt x="2010" y="1109"/>
                      <a:pt x="2048" y="1071"/>
                      <a:pt x="2048" y="1024"/>
                    </a:cubicBezTo>
                    <a:cubicBezTo>
                      <a:pt x="2048" y="977"/>
                      <a:pt x="2010" y="939"/>
                      <a:pt x="1963" y="939"/>
                    </a:cubicBezTo>
                    <a:close/>
                    <a:moveTo>
                      <a:pt x="1109" y="1723"/>
                    </a:moveTo>
                    <a:cubicBezTo>
                      <a:pt x="1109" y="1664"/>
                      <a:pt x="1109" y="1664"/>
                      <a:pt x="1109" y="1664"/>
                    </a:cubicBezTo>
                    <a:cubicBezTo>
                      <a:pt x="1109" y="1617"/>
                      <a:pt x="1071" y="1579"/>
                      <a:pt x="1024" y="1579"/>
                    </a:cubicBezTo>
                    <a:cubicBezTo>
                      <a:pt x="977" y="1579"/>
                      <a:pt x="939" y="1617"/>
                      <a:pt x="939" y="1664"/>
                    </a:cubicBezTo>
                    <a:cubicBezTo>
                      <a:pt x="939" y="1723"/>
                      <a:pt x="939" y="1723"/>
                      <a:pt x="939" y="1723"/>
                    </a:cubicBezTo>
                    <a:cubicBezTo>
                      <a:pt x="619" y="1684"/>
                      <a:pt x="364" y="1429"/>
                      <a:pt x="325" y="1109"/>
                    </a:cubicBezTo>
                    <a:cubicBezTo>
                      <a:pt x="384" y="1109"/>
                      <a:pt x="384" y="1109"/>
                      <a:pt x="384" y="1109"/>
                    </a:cubicBezTo>
                    <a:cubicBezTo>
                      <a:pt x="431" y="1109"/>
                      <a:pt x="469" y="1071"/>
                      <a:pt x="469" y="1024"/>
                    </a:cubicBezTo>
                    <a:cubicBezTo>
                      <a:pt x="469" y="977"/>
                      <a:pt x="431" y="939"/>
                      <a:pt x="384" y="939"/>
                    </a:cubicBezTo>
                    <a:cubicBezTo>
                      <a:pt x="325" y="939"/>
                      <a:pt x="325" y="939"/>
                      <a:pt x="325" y="939"/>
                    </a:cubicBezTo>
                    <a:cubicBezTo>
                      <a:pt x="364" y="619"/>
                      <a:pt x="619" y="364"/>
                      <a:pt x="939" y="325"/>
                    </a:cubicBezTo>
                    <a:cubicBezTo>
                      <a:pt x="939" y="384"/>
                      <a:pt x="939" y="384"/>
                      <a:pt x="939" y="384"/>
                    </a:cubicBezTo>
                    <a:cubicBezTo>
                      <a:pt x="939" y="431"/>
                      <a:pt x="977" y="469"/>
                      <a:pt x="1024" y="469"/>
                    </a:cubicBezTo>
                    <a:cubicBezTo>
                      <a:pt x="1071" y="469"/>
                      <a:pt x="1109" y="431"/>
                      <a:pt x="1109" y="384"/>
                    </a:cubicBezTo>
                    <a:cubicBezTo>
                      <a:pt x="1109" y="325"/>
                      <a:pt x="1109" y="325"/>
                      <a:pt x="1109" y="325"/>
                    </a:cubicBezTo>
                    <a:cubicBezTo>
                      <a:pt x="1429" y="364"/>
                      <a:pt x="1684" y="619"/>
                      <a:pt x="1723" y="939"/>
                    </a:cubicBezTo>
                    <a:cubicBezTo>
                      <a:pt x="1664" y="939"/>
                      <a:pt x="1664" y="939"/>
                      <a:pt x="1664" y="939"/>
                    </a:cubicBezTo>
                    <a:cubicBezTo>
                      <a:pt x="1617" y="939"/>
                      <a:pt x="1579" y="977"/>
                      <a:pt x="1579" y="1024"/>
                    </a:cubicBezTo>
                    <a:cubicBezTo>
                      <a:pt x="1579" y="1071"/>
                      <a:pt x="1617" y="1109"/>
                      <a:pt x="1664" y="1109"/>
                    </a:cubicBezTo>
                    <a:cubicBezTo>
                      <a:pt x="1723" y="1109"/>
                      <a:pt x="1723" y="1109"/>
                      <a:pt x="1723" y="1109"/>
                    </a:cubicBezTo>
                    <a:cubicBezTo>
                      <a:pt x="1684" y="1429"/>
                      <a:pt x="1429" y="1684"/>
                      <a:pt x="1109" y="172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54" name="TextBox 178">
              <a:extLst>
                <a:ext uri="{FF2B5EF4-FFF2-40B4-BE49-F238E27FC236}">
                  <a16:creationId xmlns:a16="http://schemas.microsoft.com/office/drawing/2014/main" id="{0D765BEF-6C86-FCA1-F7AE-F9B00C7DC45F}"/>
                </a:ext>
              </a:extLst>
            </p:cNvPr>
            <p:cNvSpPr txBox="1"/>
            <p:nvPr/>
          </p:nvSpPr>
          <p:spPr>
            <a:xfrm>
              <a:off x="5872586" y="631747"/>
              <a:ext cx="1339425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  <a:hlinkClick r:id="rId3"/>
                </a:rPr>
                <a:t>Go to  link</a:t>
              </a: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5" name="TextBox 179">
              <a:extLst>
                <a:ext uri="{FF2B5EF4-FFF2-40B4-BE49-F238E27FC236}">
                  <a16:creationId xmlns:a16="http://schemas.microsoft.com/office/drawing/2014/main" id="{5325E4DF-F180-0E98-12AE-D15A5CCD4786}"/>
                </a:ext>
              </a:extLst>
            </p:cNvPr>
            <p:cNvSpPr txBox="1"/>
            <p:nvPr/>
          </p:nvSpPr>
          <p:spPr>
            <a:xfrm>
              <a:off x="5803366" y="1194068"/>
              <a:ext cx="2150326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Install Java = java –version to check if its already there </a:t>
              </a: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Java 8: </a:t>
              </a: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SAP JVM 8</a:t>
              </a: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, </a:t>
              </a: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Java 11: </a:t>
              </a: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  <a:hlinkClick r:id="rId5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SapMachine 11</a:t>
              </a: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6" name="TextBox 180">
              <a:extLst>
                <a:ext uri="{FF2B5EF4-FFF2-40B4-BE49-F238E27FC236}">
                  <a16:creationId xmlns:a16="http://schemas.microsoft.com/office/drawing/2014/main" id="{51B050F0-A9EC-A5E3-4129-30CE8980290B}"/>
                </a:ext>
              </a:extLst>
            </p:cNvPr>
            <p:cNvSpPr txBox="1"/>
            <p:nvPr/>
          </p:nvSpPr>
          <p:spPr>
            <a:xfrm>
              <a:off x="5865664" y="1862406"/>
              <a:ext cx="1735949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VS Runtime - </a:t>
              </a:r>
              <a:r>
                <a:rPr kumimoji="0" lang="pt-BR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For Windows OS: </a:t>
              </a:r>
              <a:r>
                <a:rPr kumimoji="0" lang="pt-BR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  <a:hlinkClick r:id="rId6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Microsoft Visual C++ 2013 (x64)</a:t>
              </a:r>
              <a:endPara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Calibri Light" charset="0"/>
                <a:cs typeface="Segoe UI" panose="020B0502040204020203" pitchFamily="34" charset="0"/>
              </a:endParaRPr>
            </a:p>
          </p:txBody>
        </p:sp>
        <p:sp>
          <p:nvSpPr>
            <p:cNvPr id="57" name="TextBox 181">
              <a:extLst>
                <a:ext uri="{FF2B5EF4-FFF2-40B4-BE49-F238E27FC236}">
                  <a16:creationId xmlns:a16="http://schemas.microsoft.com/office/drawing/2014/main" id="{37D183E9-0D1F-9B20-D4E0-FEB12B1E780B}"/>
                </a:ext>
              </a:extLst>
            </p:cNvPr>
            <p:cNvSpPr txBox="1"/>
            <p:nvPr/>
          </p:nvSpPr>
          <p:spPr>
            <a:xfrm>
              <a:off x="5879505" y="2464483"/>
              <a:ext cx="1996793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</a:t>
              </a: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Get an installation of Eclipse </a:t>
              </a: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  <a:hlinkClick r:id="rId7"/>
                </a:rPr>
                <a:t>2021-06</a:t>
              </a: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 </a:t>
              </a:r>
            </a:p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(e.g. </a:t>
              </a: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  <a:hlinkClick r:id="rId8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Eclipse IDE for Java Developers</a:t>
              </a: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)</a:t>
              </a:r>
              <a:endPara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Calibri Light" charset="0"/>
                <a:cs typeface="Segoe UI" panose="020B0502040204020203" pitchFamily="34" charset="0"/>
              </a:endParaRPr>
            </a:p>
          </p:txBody>
        </p:sp>
        <p:sp>
          <p:nvSpPr>
            <p:cNvPr id="58" name="TextBox 182">
              <a:extLst>
                <a:ext uri="{FF2B5EF4-FFF2-40B4-BE49-F238E27FC236}">
                  <a16:creationId xmlns:a16="http://schemas.microsoft.com/office/drawing/2014/main" id="{2B3EA973-FB50-CA4B-0D0D-391D750E2D61}"/>
                </a:ext>
              </a:extLst>
            </p:cNvPr>
            <p:cNvSpPr txBox="1"/>
            <p:nvPr/>
          </p:nvSpPr>
          <p:spPr>
            <a:xfrm>
              <a:off x="5872585" y="3172577"/>
              <a:ext cx="1745822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In Eclipse, choose in the menu bar </a:t>
              </a: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Help &gt; Install New Software...</a:t>
              </a: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9" name="TextBox 183">
              <a:extLst>
                <a:ext uri="{FF2B5EF4-FFF2-40B4-BE49-F238E27FC236}">
                  <a16:creationId xmlns:a16="http://schemas.microsoft.com/office/drawing/2014/main" id="{04678F70-C144-0DFF-BA77-B8DEF66AD634}"/>
                </a:ext>
              </a:extLst>
            </p:cNvPr>
            <p:cNvSpPr txBox="1"/>
            <p:nvPr/>
          </p:nvSpPr>
          <p:spPr>
            <a:xfrm>
              <a:off x="5851819" y="3827662"/>
              <a:ext cx="2003712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Enter the URL</a:t>
              </a:r>
            </a:p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 </a:t>
              </a: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https://tools.hana.ondemand.com/latest</a:t>
              </a:r>
              <a:endPara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Calibri Light" charset="0"/>
                <a:cs typeface="Segoe UI" panose="020B0502040204020203" pitchFamily="34" charset="0"/>
              </a:endParaRPr>
            </a:p>
          </p:txBody>
        </p:sp>
        <p:sp>
          <p:nvSpPr>
            <p:cNvPr id="60" name="TextBox 184">
              <a:extLst>
                <a:ext uri="{FF2B5EF4-FFF2-40B4-BE49-F238E27FC236}">
                  <a16:creationId xmlns:a16="http://schemas.microsoft.com/office/drawing/2014/main" id="{CB635FD5-B409-7CB9-DFAB-15FC86870C5E}"/>
                </a:ext>
              </a:extLst>
            </p:cNvPr>
            <p:cNvSpPr txBox="1"/>
            <p:nvPr/>
          </p:nvSpPr>
          <p:spPr>
            <a:xfrm>
              <a:off x="5872586" y="4549801"/>
              <a:ext cx="1339425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Select </a:t>
              </a: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ABAP Development Tools</a:t>
              </a: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 and choose </a:t>
              </a: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Next</a:t>
              </a: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.</a:t>
              </a:r>
            </a:p>
          </p:txBody>
        </p:sp>
        <p:sp>
          <p:nvSpPr>
            <p:cNvPr id="61" name="TextBox 185">
              <a:extLst>
                <a:ext uri="{FF2B5EF4-FFF2-40B4-BE49-F238E27FC236}">
                  <a16:creationId xmlns:a16="http://schemas.microsoft.com/office/drawing/2014/main" id="{B1DEF261-2437-F58E-1EFA-24F6EDD6DBCB}"/>
                </a:ext>
              </a:extLst>
            </p:cNvPr>
            <p:cNvSpPr txBox="1"/>
            <p:nvPr/>
          </p:nvSpPr>
          <p:spPr>
            <a:xfrm>
              <a:off x="5803364" y="5179177"/>
              <a:ext cx="2411413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On the next wizard page, you get an overview</a:t>
              </a:r>
            </a:p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of the features to be installed. Choose </a:t>
              </a: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Next</a:t>
              </a: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.</a:t>
              </a:r>
            </a:p>
          </p:txBody>
        </p:sp>
        <p:sp>
          <p:nvSpPr>
            <p:cNvPr id="62" name="TextBox 186">
              <a:extLst>
                <a:ext uri="{FF2B5EF4-FFF2-40B4-BE49-F238E27FC236}">
                  <a16:creationId xmlns:a16="http://schemas.microsoft.com/office/drawing/2014/main" id="{239EC5E5-10A9-C106-A192-29339D2D1413}"/>
                </a:ext>
              </a:extLst>
            </p:cNvPr>
            <p:cNvSpPr txBox="1"/>
            <p:nvPr/>
          </p:nvSpPr>
          <p:spPr>
            <a:xfrm>
              <a:off x="5752428" y="5847583"/>
              <a:ext cx="2504873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Confirm the </a:t>
              </a: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license agreements</a:t>
              </a: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 and </a:t>
              </a:r>
            </a:p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choose </a:t>
              </a: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Finish</a:t>
              </a: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 to start the installation.</a:t>
              </a:r>
              <a:endPara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Calibri Light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622751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D9B575C-E30E-4C92-A5DC-A2289963162F}"/>
              </a:ext>
            </a:extLst>
          </p:cNvPr>
          <p:cNvSpPr txBox="1">
            <a:spLocks/>
          </p:cNvSpPr>
          <p:nvPr/>
        </p:nvSpPr>
        <p:spPr>
          <a:xfrm>
            <a:off x="170878" y="97719"/>
            <a:ext cx="10969943" cy="710896"/>
          </a:xfrm>
          <a:prstGeom prst="rect">
            <a:avLst/>
          </a:prstGeom>
        </p:spPr>
        <p:txBody>
          <a:bodyPr vert="horz" lIns="121867" tIns="60933" rIns="121867" bIns="60933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218621">
              <a:defRPr/>
            </a:pPr>
            <a:r>
              <a:rPr lang="en-US" dirty="0">
                <a:latin typeface="Cooper Black" panose="0208090404030B020404" pitchFamily="18" charset="0"/>
              </a:rPr>
              <a:t>Features of ADT ( ABAP Development Tool )</a:t>
            </a:r>
            <a:endParaRPr lang="en-US" sz="3599" dirty="0">
              <a:latin typeface="Cooper Black" panose="0208090404030B0204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C8528F-0FBA-4835-8750-CBC248E46A82}"/>
              </a:ext>
            </a:extLst>
          </p:cNvPr>
          <p:cNvSpPr txBox="1"/>
          <p:nvPr/>
        </p:nvSpPr>
        <p:spPr>
          <a:xfrm>
            <a:off x="4493135" y="6489989"/>
            <a:ext cx="3547682" cy="3692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126">
              <a:defRPr/>
            </a:pPr>
            <a:r>
              <a:rPr lang="en-US" sz="1799" b="1" dirty="0">
                <a:solidFill>
                  <a:prstClr val="black"/>
                </a:solidFill>
                <a:latin typeface="Calibri"/>
              </a:rPr>
              <a:t>www.anubhavtrainings.com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D67074-ABBF-4F1F-8F04-07B7C002C1DF}"/>
              </a:ext>
            </a:extLst>
          </p:cNvPr>
          <p:cNvSpPr txBox="1"/>
          <p:nvPr/>
        </p:nvSpPr>
        <p:spPr>
          <a:xfrm>
            <a:off x="228540" y="935370"/>
            <a:ext cx="11731744" cy="56297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914126">
              <a:buFont typeface="Arial" panose="020B0604020202020204" pitchFamily="34" charset="0"/>
              <a:buChar char="•"/>
              <a:defRPr/>
            </a:pPr>
            <a:r>
              <a:rPr lang="en-US" sz="1799" b="1" dirty="0">
                <a:solidFill>
                  <a:prstClr val="black"/>
                </a:solidFill>
                <a:latin typeface="Calibri"/>
              </a:rPr>
              <a:t>FREE and open source</a:t>
            </a:r>
          </a:p>
          <a:p>
            <a:pPr marL="285750" indent="-285750" defTabSz="914126">
              <a:buFont typeface="Arial" panose="020B0604020202020204" pitchFamily="34" charset="0"/>
              <a:buChar char="•"/>
              <a:defRPr/>
            </a:pPr>
            <a:r>
              <a:rPr lang="en-US" sz="1799" b="1" dirty="0">
                <a:solidFill>
                  <a:prstClr val="black"/>
                </a:solidFill>
                <a:latin typeface="Calibri"/>
              </a:rPr>
              <a:t>Work with multiple systems parallelly </a:t>
            </a:r>
          </a:p>
          <a:p>
            <a:pPr marL="285750" indent="-285750" defTabSz="914126">
              <a:buFont typeface="Arial" panose="020B0604020202020204" pitchFamily="34" charset="0"/>
              <a:buChar char="•"/>
              <a:defRPr/>
            </a:pPr>
            <a:r>
              <a:rPr lang="en-US" sz="1799" b="1" dirty="0">
                <a:solidFill>
                  <a:prstClr val="black"/>
                </a:solidFill>
                <a:latin typeface="Calibri"/>
              </a:rPr>
              <a:t>Fully customizable dev environment</a:t>
            </a:r>
          </a:p>
          <a:p>
            <a:pPr marL="285750" indent="-285750" defTabSz="914126">
              <a:buFont typeface="Arial" panose="020B0604020202020204" pitchFamily="34" charset="0"/>
              <a:buChar char="•"/>
              <a:defRPr/>
            </a:pPr>
            <a:r>
              <a:rPr lang="en-US" sz="1799" b="1" dirty="0">
                <a:solidFill>
                  <a:prstClr val="black"/>
                </a:solidFill>
                <a:latin typeface="Calibri"/>
              </a:rPr>
              <a:t>It has integration with SAPGUI Ctrl+6</a:t>
            </a:r>
          </a:p>
          <a:p>
            <a:pPr marL="285750" indent="-285750" defTabSz="914126">
              <a:buFont typeface="Arial" panose="020B0604020202020204" pitchFamily="34" charset="0"/>
              <a:buChar char="•"/>
              <a:defRPr/>
            </a:pPr>
            <a:r>
              <a:rPr lang="en-US" sz="1799" b="1" dirty="0">
                <a:solidFill>
                  <a:prstClr val="black"/>
                </a:solidFill>
                <a:latin typeface="Calibri"/>
              </a:rPr>
              <a:t>Fast Search and navigation </a:t>
            </a:r>
          </a:p>
          <a:p>
            <a:pPr marL="285750" indent="-285750" defTabSz="914126">
              <a:buFont typeface="Arial" panose="020B0604020202020204" pitchFamily="34" charset="0"/>
              <a:buChar char="•"/>
              <a:defRPr/>
            </a:pPr>
            <a:r>
              <a:rPr lang="en-US" sz="1799" b="1" dirty="0" err="1">
                <a:solidFill>
                  <a:prstClr val="black"/>
                </a:solidFill>
                <a:latin typeface="Calibri"/>
              </a:rPr>
              <a:t>Ctrl+Shift+A</a:t>
            </a:r>
            <a:r>
              <a:rPr lang="en-US" sz="1799" b="1" dirty="0">
                <a:solidFill>
                  <a:prstClr val="black"/>
                </a:solidFill>
                <a:latin typeface="Calibri"/>
              </a:rPr>
              <a:t> – Search any object</a:t>
            </a:r>
          </a:p>
          <a:p>
            <a:pPr marL="285750" indent="-285750" defTabSz="914126">
              <a:buFont typeface="Arial" panose="020B0604020202020204" pitchFamily="34" charset="0"/>
              <a:buChar char="•"/>
              <a:defRPr/>
            </a:pPr>
            <a:r>
              <a:rPr lang="en-US" sz="1799" b="1" dirty="0">
                <a:solidFill>
                  <a:prstClr val="black"/>
                </a:solidFill>
                <a:latin typeface="Calibri"/>
              </a:rPr>
              <a:t>Ctrl + T – Base classes</a:t>
            </a:r>
          </a:p>
          <a:p>
            <a:pPr marL="285750" indent="-285750" defTabSz="914126">
              <a:buFont typeface="Arial" panose="020B0604020202020204" pitchFamily="34" charset="0"/>
              <a:buChar char="•"/>
              <a:defRPr/>
            </a:pPr>
            <a:r>
              <a:rPr lang="en-US" sz="1799" b="1" dirty="0">
                <a:solidFill>
                  <a:prstClr val="black"/>
                </a:solidFill>
                <a:latin typeface="Calibri"/>
              </a:rPr>
              <a:t>Integration with Transport Org, ATC</a:t>
            </a:r>
          </a:p>
          <a:p>
            <a:pPr marL="285750" indent="-285750" defTabSz="914126">
              <a:buFont typeface="Arial" panose="020B0604020202020204" pitchFamily="34" charset="0"/>
              <a:buChar char="•"/>
              <a:defRPr/>
            </a:pPr>
            <a:r>
              <a:rPr lang="en-US" sz="1799" b="1" dirty="0">
                <a:solidFill>
                  <a:prstClr val="black"/>
                </a:solidFill>
                <a:latin typeface="Calibri"/>
              </a:rPr>
              <a:t>ABAP Profiles</a:t>
            </a:r>
          </a:p>
          <a:p>
            <a:pPr marL="285750" indent="-285750" defTabSz="914126">
              <a:buFont typeface="Arial" panose="020B0604020202020204" pitchFamily="34" charset="0"/>
              <a:buChar char="•"/>
              <a:defRPr/>
            </a:pPr>
            <a:r>
              <a:rPr lang="en-US" sz="1799" b="1" dirty="0">
                <a:solidFill>
                  <a:prstClr val="black"/>
                </a:solidFill>
                <a:latin typeface="Calibri"/>
              </a:rPr>
              <a:t>This is the future of ABAP development on HANA and S/4HANA and even ABAP on Cloud</a:t>
            </a:r>
          </a:p>
          <a:p>
            <a:pPr marL="285750" indent="-285750" defTabSz="914126">
              <a:buFont typeface="Arial" panose="020B0604020202020204" pitchFamily="34" charset="0"/>
              <a:buChar char="•"/>
              <a:defRPr/>
            </a:pPr>
            <a:r>
              <a:rPr lang="en-US" sz="1799" b="1" dirty="0">
                <a:solidFill>
                  <a:prstClr val="black"/>
                </a:solidFill>
                <a:latin typeface="Calibri"/>
              </a:rPr>
              <a:t>Verity of development using single tool – ABAP, UI5, HANA Native, Java, NodeJS, Android</a:t>
            </a:r>
          </a:p>
          <a:p>
            <a:pPr marL="285750" indent="-285750" defTabSz="914126">
              <a:buFont typeface="Arial" panose="020B0604020202020204" pitchFamily="34" charset="0"/>
              <a:buChar char="•"/>
              <a:defRPr/>
            </a:pPr>
            <a:r>
              <a:rPr lang="en-US" sz="1799" b="1" dirty="0">
                <a:solidFill>
                  <a:prstClr val="black"/>
                </a:solidFill>
                <a:latin typeface="Calibri"/>
              </a:rPr>
              <a:t>Quick fix</a:t>
            </a:r>
          </a:p>
          <a:p>
            <a:pPr marL="285750" indent="-285750" defTabSz="914126">
              <a:buFont typeface="Arial" panose="020B0604020202020204" pitchFamily="34" charset="0"/>
              <a:buChar char="•"/>
              <a:defRPr/>
            </a:pPr>
            <a:r>
              <a:rPr lang="en-US" sz="1799" b="1" dirty="0">
                <a:solidFill>
                  <a:prstClr val="black"/>
                </a:solidFill>
                <a:latin typeface="Calibri"/>
              </a:rPr>
              <a:t>Design time check on syntax</a:t>
            </a:r>
          </a:p>
          <a:p>
            <a:pPr marL="285750" indent="-285750" defTabSz="914126">
              <a:buFont typeface="Arial" panose="020B0604020202020204" pitchFamily="34" charset="0"/>
              <a:buChar char="•"/>
              <a:defRPr/>
            </a:pPr>
            <a:r>
              <a:rPr lang="en-US" sz="1799" b="1" dirty="0">
                <a:solidFill>
                  <a:prstClr val="black"/>
                </a:solidFill>
                <a:latin typeface="Calibri"/>
              </a:rPr>
              <a:t>Code completion </a:t>
            </a:r>
            <a:r>
              <a:rPr lang="en-US" sz="1799" b="1" dirty="0" err="1">
                <a:solidFill>
                  <a:prstClr val="black"/>
                </a:solidFill>
                <a:latin typeface="Calibri"/>
              </a:rPr>
              <a:t>Ctrl+Space</a:t>
            </a:r>
            <a:endParaRPr lang="en-US" sz="1799" b="1" dirty="0">
              <a:solidFill>
                <a:prstClr val="black"/>
              </a:solidFill>
              <a:latin typeface="Calibri"/>
            </a:endParaRPr>
          </a:p>
          <a:p>
            <a:pPr marL="285750" indent="-285750" defTabSz="914126">
              <a:buFont typeface="Arial" panose="020B0604020202020204" pitchFamily="34" charset="0"/>
              <a:buChar char="•"/>
              <a:defRPr/>
            </a:pPr>
            <a:r>
              <a:rPr lang="en-US" sz="1799" b="1" dirty="0">
                <a:solidFill>
                  <a:prstClr val="black"/>
                </a:solidFill>
                <a:latin typeface="Calibri"/>
              </a:rPr>
              <a:t>Pretty Printer </a:t>
            </a:r>
            <a:r>
              <a:rPr lang="en-US" sz="1799" b="1" dirty="0" err="1">
                <a:solidFill>
                  <a:prstClr val="black"/>
                </a:solidFill>
                <a:latin typeface="Calibri"/>
              </a:rPr>
              <a:t>Ctrl+Shift+F</a:t>
            </a:r>
            <a:endParaRPr lang="en-US" sz="1799" b="1" dirty="0">
              <a:solidFill>
                <a:prstClr val="black"/>
              </a:solidFill>
              <a:latin typeface="Calibri"/>
            </a:endParaRPr>
          </a:p>
          <a:p>
            <a:pPr marL="285750" indent="-285750" defTabSz="914126">
              <a:buFont typeface="Arial" panose="020B0604020202020204" pitchFamily="34" charset="0"/>
              <a:buChar char="•"/>
              <a:defRPr/>
            </a:pPr>
            <a:r>
              <a:rPr lang="en-US" sz="1799" b="1" dirty="0">
                <a:solidFill>
                  <a:prstClr val="black"/>
                </a:solidFill>
                <a:latin typeface="Calibri"/>
              </a:rPr>
              <a:t>Code templates</a:t>
            </a:r>
          </a:p>
          <a:p>
            <a:pPr marL="285750" indent="-285750" defTabSz="914126">
              <a:buFont typeface="Arial" panose="020B0604020202020204" pitchFamily="34" charset="0"/>
              <a:buChar char="•"/>
              <a:defRPr/>
            </a:pPr>
            <a:r>
              <a:rPr lang="en-US" sz="1799" b="1" dirty="0">
                <a:solidFill>
                  <a:prstClr val="black"/>
                </a:solidFill>
                <a:latin typeface="Calibri"/>
              </a:rPr>
              <a:t>Increases developer efficiency</a:t>
            </a:r>
          </a:p>
          <a:p>
            <a:pPr defTabSz="914126">
              <a:defRPr/>
            </a:pPr>
            <a:endParaRPr lang="en-US" sz="1799" b="1" dirty="0">
              <a:solidFill>
                <a:prstClr val="black"/>
              </a:solidFill>
              <a:latin typeface="Calibri"/>
            </a:endParaRPr>
          </a:p>
          <a:p>
            <a:pPr defTabSz="914126">
              <a:defRPr/>
            </a:pPr>
            <a:r>
              <a:rPr lang="en-US" sz="1799" b="1" dirty="0">
                <a:solidFill>
                  <a:prstClr val="black"/>
                </a:solidFill>
                <a:latin typeface="Calibri"/>
              </a:rPr>
              <a:t>ABAP has got new syntax, which means my old code is not dead and it will not work - False</a:t>
            </a:r>
          </a:p>
          <a:p>
            <a:pPr defTabSz="914126">
              <a:defRPr/>
            </a:pPr>
            <a:endParaRPr lang="en-US" sz="1799" b="1" dirty="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F276A2-7815-47C2-8D4F-5B404A8D525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8469" y="53543"/>
            <a:ext cx="929479" cy="918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523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D9B575C-E30E-4C92-A5DC-A2289963162F}"/>
              </a:ext>
            </a:extLst>
          </p:cNvPr>
          <p:cNvSpPr txBox="1">
            <a:spLocks/>
          </p:cNvSpPr>
          <p:nvPr/>
        </p:nvSpPr>
        <p:spPr>
          <a:xfrm>
            <a:off x="170878" y="97719"/>
            <a:ext cx="10969943" cy="710896"/>
          </a:xfrm>
          <a:prstGeom prst="rect">
            <a:avLst/>
          </a:prstGeom>
        </p:spPr>
        <p:txBody>
          <a:bodyPr vert="horz" lIns="121867" tIns="60933" rIns="121867" bIns="60933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218621">
              <a:defRPr/>
            </a:pPr>
            <a:r>
              <a:rPr lang="en-US" sz="3599" dirty="0">
                <a:solidFill>
                  <a:prstClr val="black"/>
                </a:solidFill>
                <a:latin typeface="Cooper Black" panose="0208090404030B020404" pitchFamily="18" charset="0"/>
              </a:rPr>
              <a:t>Development Tools BAS and VS Code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C8528F-0FBA-4835-8750-CBC248E46A82}"/>
              </a:ext>
            </a:extLst>
          </p:cNvPr>
          <p:cNvSpPr txBox="1"/>
          <p:nvPr/>
        </p:nvSpPr>
        <p:spPr>
          <a:xfrm>
            <a:off x="4493135" y="6489989"/>
            <a:ext cx="3547682" cy="3692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126">
              <a:defRPr/>
            </a:pPr>
            <a:r>
              <a:rPr lang="en-US" sz="1799" b="1" dirty="0">
                <a:solidFill>
                  <a:prstClr val="black"/>
                </a:solidFill>
                <a:latin typeface="Calibri"/>
              </a:rPr>
              <a:t>www.anubhavtrainings.com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D67074-ABBF-4F1F-8F04-07B7C002C1DF}"/>
              </a:ext>
            </a:extLst>
          </p:cNvPr>
          <p:cNvSpPr txBox="1"/>
          <p:nvPr/>
        </p:nvSpPr>
        <p:spPr>
          <a:xfrm>
            <a:off x="228540" y="935370"/>
            <a:ext cx="11731744" cy="4613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126">
              <a:defRPr/>
            </a:pPr>
            <a:r>
              <a:rPr lang="en-US" sz="1799" b="1" dirty="0">
                <a:solidFill>
                  <a:prstClr val="black"/>
                </a:solidFill>
                <a:latin typeface="Calibri"/>
              </a:rPr>
              <a:t>Step 1: Install your dev tool</a:t>
            </a:r>
          </a:p>
          <a:p>
            <a:pPr defTabSz="914126">
              <a:defRPr/>
            </a:pPr>
            <a:endParaRPr lang="en-US" sz="1799" dirty="0">
              <a:solidFill>
                <a:prstClr val="black"/>
              </a:solidFill>
              <a:latin typeface="Calibri"/>
            </a:endParaRPr>
          </a:p>
          <a:p>
            <a:pPr defTabSz="914126">
              <a:defRPr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BAS – SAP Business</a:t>
            </a:r>
            <a:r>
              <a:rPr lang="en-US" sz="2399" dirty="0">
                <a:solidFill>
                  <a:prstClr val="black"/>
                </a:solidFill>
                <a:latin typeface="Calibri"/>
              </a:rPr>
              <a:t>s Application Studio</a:t>
            </a:r>
          </a:p>
          <a:p>
            <a:pPr defTabSz="914126">
              <a:defRPr/>
            </a:pPr>
            <a:r>
              <a:rPr lang="en-US" sz="1799" b="1" dirty="0">
                <a:solidFill>
                  <a:prstClr val="black"/>
                </a:solidFill>
                <a:latin typeface="Calibri"/>
              </a:rPr>
              <a:t>Local</a:t>
            </a:r>
          </a:p>
          <a:p>
            <a:pPr defTabSz="914126">
              <a:defRPr/>
            </a:pPr>
            <a:r>
              <a:rPr lang="en-US" sz="2399" dirty="0" err="1">
                <a:solidFill>
                  <a:prstClr val="black"/>
                </a:solidFill>
                <a:latin typeface="Calibri"/>
              </a:rPr>
              <a:t>VSCode</a:t>
            </a:r>
            <a:r>
              <a:rPr lang="en-US" sz="2399" dirty="0">
                <a:solidFill>
                  <a:prstClr val="black"/>
                </a:solidFill>
                <a:latin typeface="Calibri"/>
              </a:rPr>
              <a:t> – Free tool provided by Microsoft </a:t>
            </a:r>
          </a:p>
          <a:p>
            <a:pPr defTabSz="914126">
              <a:defRPr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It </a:t>
            </a:r>
            <a:r>
              <a:rPr lang="en-US" sz="2399" dirty="0">
                <a:solidFill>
                  <a:prstClr val="black"/>
                </a:solidFill>
                <a:latin typeface="Calibri"/>
              </a:rPr>
              <a:t>gives thousands of plugins which we can install to make life of a developer easy.</a:t>
            </a:r>
          </a:p>
          <a:p>
            <a:pPr defTabSz="914126">
              <a:defRPr/>
            </a:pPr>
            <a:endParaRPr lang="en-US" sz="1799" dirty="0">
              <a:solidFill>
                <a:prstClr val="black"/>
              </a:solidFill>
              <a:latin typeface="Calibri"/>
            </a:endParaRPr>
          </a:p>
          <a:p>
            <a:pPr lvl="0">
              <a:defRPr/>
            </a:pPr>
            <a:r>
              <a:rPr lang="en-US" sz="2399" dirty="0">
                <a:solidFill>
                  <a:prstClr val="black"/>
                </a:solidFill>
                <a:hlinkClick r:id="rId2"/>
              </a:rPr>
              <a:t>https://code.visualstudio.com/download</a:t>
            </a:r>
            <a:endParaRPr lang="en-US" sz="2399" dirty="0">
              <a:solidFill>
                <a:prstClr val="black"/>
              </a:solidFill>
            </a:endParaRPr>
          </a:p>
          <a:p>
            <a:pPr lvl="0">
              <a:defRPr/>
            </a:pPr>
            <a:endParaRPr lang="en-US" sz="1799" dirty="0">
              <a:solidFill>
                <a:prstClr val="black"/>
              </a:solidFill>
              <a:latin typeface="Calibri"/>
            </a:endParaRPr>
          </a:p>
          <a:p>
            <a:pPr lvl="0">
              <a:defRPr/>
            </a:pPr>
            <a:r>
              <a:rPr lang="en-US" sz="2399" b="1" dirty="0">
                <a:solidFill>
                  <a:prstClr val="black"/>
                </a:solidFill>
                <a:latin typeface="Calibri"/>
              </a:rPr>
              <a:t>Step 2: Install Node JS</a:t>
            </a:r>
          </a:p>
          <a:p>
            <a:pPr lvl="0">
              <a:defRPr/>
            </a:pPr>
            <a:endParaRPr lang="en-US" sz="1799" b="1" dirty="0">
              <a:solidFill>
                <a:prstClr val="black"/>
              </a:solidFill>
              <a:latin typeface="Calibri"/>
            </a:endParaRPr>
          </a:p>
          <a:p>
            <a:pPr lvl="0">
              <a:defRPr/>
            </a:pPr>
            <a:r>
              <a:rPr lang="en-US" sz="2399" b="1" dirty="0">
                <a:solidFill>
                  <a:prstClr val="black"/>
                </a:solidFill>
                <a:latin typeface="Calibri"/>
              </a:rPr>
              <a:t>Download and install node </a:t>
            </a:r>
            <a:r>
              <a:rPr lang="en-US" sz="2399" b="1" dirty="0" err="1">
                <a:solidFill>
                  <a:prstClr val="black"/>
                </a:solidFill>
                <a:latin typeface="Calibri"/>
              </a:rPr>
              <a:t>js</a:t>
            </a:r>
            <a:r>
              <a:rPr lang="en-US" sz="2399" b="1" dirty="0">
                <a:solidFill>
                  <a:prstClr val="black"/>
                </a:solidFill>
              </a:rPr>
              <a:t> - </a:t>
            </a:r>
            <a:r>
              <a:rPr lang="en-US" sz="2399" b="1" dirty="0">
                <a:solidFill>
                  <a:prstClr val="black"/>
                </a:solidFill>
                <a:hlinkClick r:id="rId3"/>
              </a:rPr>
              <a:t>https://nodejs.org/en/</a:t>
            </a:r>
            <a:endParaRPr lang="en-US" sz="2399" b="1" dirty="0">
              <a:solidFill>
                <a:prstClr val="black"/>
              </a:solidFill>
            </a:endParaRPr>
          </a:p>
          <a:p>
            <a:pPr lvl="0">
              <a:defRPr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Test if its available</a:t>
            </a:r>
          </a:p>
          <a:p>
            <a:pPr lvl="0">
              <a:defRPr/>
            </a:pPr>
            <a:r>
              <a:rPr lang="en-US" sz="2399" b="1" dirty="0">
                <a:solidFill>
                  <a:prstClr val="black"/>
                </a:solidFill>
                <a:latin typeface="Calibri"/>
              </a:rPr>
              <a:t>node -v</a:t>
            </a:r>
            <a:endParaRPr lang="en-US" sz="1799" b="1" dirty="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F276A2-7815-47C2-8D4F-5B404A8D525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8469" y="53543"/>
            <a:ext cx="929479" cy="918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9094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CD8A2FE-3AD7-46DC-822E-2CADBFB96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6339" y="6473124"/>
            <a:ext cx="2742486" cy="365030"/>
          </a:xfrm>
        </p:spPr>
        <p:txBody>
          <a:bodyPr/>
          <a:lstStyle/>
          <a:p>
            <a:r>
              <a:rPr lang="en-US" dirty="0"/>
              <a:t>www.anubhavtrainings.com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23194E-3375-4BCB-9E5E-ABCEE787021C}"/>
              </a:ext>
            </a:extLst>
          </p:cNvPr>
          <p:cNvSpPr txBox="1"/>
          <p:nvPr/>
        </p:nvSpPr>
        <p:spPr>
          <a:xfrm>
            <a:off x="165419" y="148900"/>
            <a:ext cx="6921511" cy="707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999" dirty="0">
                <a:latin typeface="Cooper Black" panose="0208090404030B020404" pitchFamily="18" charset="0"/>
              </a:rPr>
              <a:t>Compare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4BD0675-94A8-4150-A2BC-10D31D092D77}"/>
              </a:ext>
            </a:extLst>
          </p:cNvPr>
          <p:cNvCxnSpPr>
            <a:cxnSpLocks/>
          </p:cNvCxnSpPr>
          <p:nvPr/>
        </p:nvCxnSpPr>
        <p:spPr>
          <a:xfrm>
            <a:off x="165420" y="856602"/>
            <a:ext cx="8636653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D900629-BE1A-447B-B424-EFD26AAF4C7E}"/>
              </a:ext>
            </a:extLst>
          </p:cNvPr>
          <p:cNvSpPr txBox="1"/>
          <p:nvPr/>
        </p:nvSpPr>
        <p:spPr>
          <a:xfrm>
            <a:off x="226364" y="1045650"/>
            <a:ext cx="116316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Business Application Studio				VS Code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428E4E7-95A4-47C3-B01A-63C212773100}"/>
              </a:ext>
            </a:extLst>
          </p:cNvPr>
          <p:cNvCxnSpPr>
            <a:stCxn id="9" idx="0"/>
          </p:cNvCxnSpPr>
          <p:nvPr/>
        </p:nvCxnSpPr>
        <p:spPr>
          <a:xfrm>
            <a:off x="6042175" y="1045650"/>
            <a:ext cx="52237" cy="5598153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914574A-F5CA-4E63-8DBA-E6BC78B73061}"/>
              </a:ext>
            </a:extLst>
          </p:cNvPr>
          <p:cNvSpPr txBox="1"/>
          <p:nvPr/>
        </p:nvSpPr>
        <p:spPr>
          <a:xfrm>
            <a:off x="226364" y="1655091"/>
            <a:ext cx="533696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664" indent="-285664">
              <a:buFontTx/>
              <a:buChar char="-"/>
            </a:pPr>
            <a:r>
              <a:rPr lang="en-US" sz="1800" dirty="0"/>
              <a:t>Tool provided by SAP Directly but a modified version of VS Code</a:t>
            </a:r>
          </a:p>
          <a:p>
            <a:pPr marL="285664" indent="-285664">
              <a:buFontTx/>
              <a:buChar char="-"/>
            </a:pPr>
            <a:r>
              <a:rPr lang="en-US" sz="1800" dirty="0"/>
              <a:t>Multi-cloud development tool for SAP specific developments</a:t>
            </a:r>
          </a:p>
          <a:p>
            <a:pPr marL="285664" indent="-285664">
              <a:buFontTx/>
              <a:buChar char="-"/>
            </a:pPr>
            <a:r>
              <a:rPr lang="en-US" sz="1800" dirty="0"/>
              <a:t>Runs in cloud, open browser and run</a:t>
            </a:r>
          </a:p>
          <a:p>
            <a:pPr marL="285664" indent="-285664">
              <a:buFontTx/>
              <a:buChar char="-"/>
            </a:pPr>
            <a:r>
              <a:rPr lang="en-US" sz="1800" dirty="0"/>
              <a:t>Cannot run w/o connectivity</a:t>
            </a:r>
          </a:p>
          <a:p>
            <a:pPr marL="285664" indent="-285664">
              <a:buFontTx/>
              <a:buChar char="-"/>
            </a:pPr>
            <a:r>
              <a:rPr lang="en-US" sz="1800" dirty="0"/>
              <a:t>Productive version is costly</a:t>
            </a:r>
          </a:p>
          <a:p>
            <a:pPr marL="285664" indent="-285664">
              <a:buFontTx/>
              <a:buChar char="-"/>
            </a:pPr>
            <a:r>
              <a:rPr lang="en-US" sz="1800" dirty="0"/>
              <a:t>Initial setup was very easy</a:t>
            </a:r>
          </a:p>
          <a:p>
            <a:pPr marL="285664" indent="-285664">
              <a:buFontTx/>
              <a:buChar char="-"/>
            </a:pPr>
            <a:r>
              <a:rPr lang="en-US" sz="1800" dirty="0"/>
              <a:t>If the SAP BTP is down, we cant use BAS</a:t>
            </a:r>
          </a:p>
          <a:p>
            <a:pPr marL="285664" indent="-285664">
              <a:buFontTx/>
              <a:buChar char="-"/>
            </a:pPr>
            <a:r>
              <a:rPr lang="en-US" sz="1800" dirty="0"/>
              <a:t>Your project is in cloud so you can easily switch device</a:t>
            </a:r>
          </a:p>
          <a:p>
            <a:pPr marL="285664" indent="-285664">
              <a:buFontTx/>
              <a:buChar char="-"/>
            </a:pPr>
            <a:r>
              <a:rPr lang="en-US" sz="1800" dirty="0"/>
              <a:t>Backup is already on cloud</a:t>
            </a:r>
          </a:p>
          <a:p>
            <a:pPr marL="285664" indent="-285664">
              <a:buFontTx/>
              <a:buChar char="-"/>
            </a:pPr>
            <a:r>
              <a:rPr lang="en-US" sz="1800" dirty="0"/>
              <a:t>All the fiori tooling is pre-installed in dev space</a:t>
            </a:r>
          </a:p>
          <a:p>
            <a:r>
              <a:rPr lang="en-US" sz="1800" dirty="0">
                <a:hlinkClick r:id="rId2"/>
              </a:rPr>
              <a:t>https://www.sap.com/products/business-technology-platform/price-list/estimator-tool.html</a:t>
            </a:r>
            <a:endParaRPr lang="en-US" sz="1800" dirty="0"/>
          </a:p>
          <a:p>
            <a:endParaRPr lang="en-US" sz="1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8F38DFA-1406-42C0-A2D5-7AB7812B2590}"/>
              </a:ext>
            </a:extLst>
          </p:cNvPr>
          <p:cNvSpPr txBox="1"/>
          <p:nvPr/>
        </p:nvSpPr>
        <p:spPr>
          <a:xfrm>
            <a:off x="6420898" y="1639464"/>
            <a:ext cx="533696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664" indent="-285664">
              <a:buFontTx/>
              <a:buChar char="-"/>
            </a:pPr>
            <a:r>
              <a:rPr lang="en-US" sz="1800" dirty="0"/>
              <a:t>Tool provided by Microsoft provided by Microsoft which is an open source</a:t>
            </a:r>
          </a:p>
          <a:p>
            <a:pPr marL="285664" indent="-285664">
              <a:buFontTx/>
              <a:buChar char="-"/>
            </a:pPr>
            <a:r>
              <a:rPr lang="en-US" sz="1800" dirty="0"/>
              <a:t>We can use for different technological developments, but in local machine</a:t>
            </a:r>
          </a:p>
          <a:p>
            <a:pPr marL="285664" indent="-285664">
              <a:buFontTx/>
              <a:buChar char="-"/>
            </a:pPr>
            <a:r>
              <a:rPr lang="en-US" sz="1800" dirty="0"/>
              <a:t>Runs on local machine</a:t>
            </a:r>
          </a:p>
          <a:p>
            <a:pPr marL="285664" indent="-285664">
              <a:buFontTx/>
              <a:buChar char="-"/>
            </a:pPr>
            <a:r>
              <a:rPr lang="en-US" sz="1800" dirty="0"/>
              <a:t>Does not need internet connectivity</a:t>
            </a:r>
          </a:p>
          <a:p>
            <a:pPr marL="285664" indent="-285664">
              <a:buFontTx/>
              <a:buChar char="-"/>
            </a:pPr>
            <a:r>
              <a:rPr lang="en-US" sz="1800" dirty="0"/>
              <a:t>Free</a:t>
            </a:r>
          </a:p>
          <a:p>
            <a:pPr marL="285664" indent="-285664">
              <a:buFontTx/>
              <a:buChar char="-"/>
            </a:pPr>
            <a:r>
              <a:rPr lang="en-US" sz="1800" dirty="0"/>
              <a:t>Initial setup was little difficult for beginner</a:t>
            </a:r>
          </a:p>
          <a:p>
            <a:pPr marL="285664" indent="-285664">
              <a:buFontTx/>
              <a:buChar char="-"/>
            </a:pPr>
            <a:r>
              <a:rPr lang="en-US" sz="1800" dirty="0"/>
              <a:t>We can use anytime</a:t>
            </a:r>
          </a:p>
          <a:p>
            <a:pPr marL="285664" indent="-285664">
              <a:buFontTx/>
              <a:buChar char="-"/>
            </a:pPr>
            <a:r>
              <a:rPr lang="en-US" sz="1800" dirty="0"/>
              <a:t>We need to manually take project if we do device switch</a:t>
            </a:r>
          </a:p>
          <a:p>
            <a:pPr marL="285664" indent="-285664">
              <a:buFontTx/>
              <a:buChar char="-"/>
            </a:pPr>
            <a:r>
              <a:rPr lang="en-US" sz="1800" dirty="0"/>
              <a:t>It is developers job to take the backup</a:t>
            </a:r>
          </a:p>
          <a:p>
            <a:pPr marL="285664" indent="-285664">
              <a:buFontTx/>
              <a:buChar char="-"/>
            </a:pPr>
            <a:r>
              <a:rPr lang="en-US" sz="1800" dirty="0"/>
              <a:t>We need to configure in our laptop</a:t>
            </a:r>
          </a:p>
        </p:txBody>
      </p:sp>
    </p:spTree>
    <p:extLst>
      <p:ext uri="{BB962C8B-B14F-4D97-AF65-F5344CB8AC3E}">
        <p14:creationId xmlns:p14="http://schemas.microsoft.com/office/powerpoint/2010/main" val="287055482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>
          <a:blip xmlns:r="http://schemas.openxmlformats.org/officeDocument/2006/relationships" r:embed="rId1"/>
          <a:stretch>
            <a:fillRect/>
          </a:stretch>
        </a:blip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10828</TotalTime>
  <Words>1246</Words>
  <Application>Microsoft Office PowerPoint</Application>
  <PresentationFormat>Custom</PresentationFormat>
  <Paragraphs>269</Paragraphs>
  <Slides>24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5" baseType="lpstr">
      <vt:lpstr>72 Black</vt:lpstr>
      <vt:lpstr>Arial</vt:lpstr>
      <vt:lpstr>Arial Black</vt:lpstr>
      <vt:lpstr>Arial Bold</vt:lpstr>
      <vt:lpstr>Calibri</vt:lpstr>
      <vt:lpstr>Calibri Light</vt:lpstr>
      <vt:lpstr>Cooper Black</vt:lpstr>
      <vt:lpstr>Franklin Gothic Heavy</vt:lpstr>
      <vt:lpstr>Patua One</vt:lpstr>
      <vt:lpstr>Segoe UI</vt:lpstr>
      <vt:lpstr>Office Theme</vt:lpstr>
      <vt:lpstr>PowerPoint Presentation</vt:lpstr>
      <vt:lpstr>PowerPoint Presentation</vt:lpstr>
      <vt:lpstr>PowerPoint Presentation</vt:lpstr>
      <vt:lpstr>PowerPoint Presentation</vt:lpstr>
      <vt:lpstr>Pre-requisite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is SAP BTP 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CDS – Core Data and Services</vt:lpstr>
      <vt:lpstr>Create Your DB Tables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CAPM Efficient Frontier Curve for PowerPoint</dc:title>
  <dc:creator>Julian</dc:creator>
  <cp:lastModifiedBy>Anubhav Oberoy</cp:lastModifiedBy>
  <cp:revision>297</cp:revision>
  <dcterms:created xsi:type="dcterms:W3CDTF">2013-09-12T13:05:01Z</dcterms:created>
  <dcterms:modified xsi:type="dcterms:W3CDTF">2022-10-10T12:59:23Z</dcterms:modified>
</cp:coreProperties>
</file>